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0.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1"/>
    <p:sldMasterId id="2147483687" r:id="rId2"/>
    <p:sldMasterId id="2147483820" r:id="rId3"/>
    <p:sldMasterId id="2147483689" r:id="rId4"/>
    <p:sldMasterId id="2147483691" r:id="rId5"/>
    <p:sldMasterId id="2147483849" r:id="rId6"/>
    <p:sldMasterId id="2147483698" r:id="rId7"/>
    <p:sldMasterId id="2147483708" r:id="rId8"/>
    <p:sldMasterId id="2147483716" r:id="rId9"/>
    <p:sldMasterId id="2147483822" r:id="rId10"/>
    <p:sldMasterId id="2147483727" r:id="rId11"/>
    <p:sldMasterId id="2147483737" r:id="rId12"/>
    <p:sldMasterId id="2147483747" r:id="rId13"/>
    <p:sldMasterId id="2147483841" r:id="rId14"/>
    <p:sldMasterId id="2147483857" r:id="rId15"/>
  </p:sldMasterIdLst>
  <p:notesMasterIdLst>
    <p:notesMasterId r:id="rId27"/>
  </p:notesMasterIdLst>
  <p:sldIdLst>
    <p:sldId id="256" r:id="rId16"/>
    <p:sldId id="365" r:id="rId17"/>
    <p:sldId id="366" r:id="rId18"/>
    <p:sldId id="364" r:id="rId19"/>
    <p:sldId id="372" r:id="rId20"/>
    <p:sldId id="368" r:id="rId21"/>
    <p:sldId id="371" r:id="rId22"/>
    <p:sldId id="369" r:id="rId23"/>
    <p:sldId id="370" r:id="rId24"/>
    <p:sldId id="269" r:id="rId25"/>
    <p:sldId id="268" r:id="rId26"/>
  </p:sldIdLst>
  <p:sldSz cx="24418925" cy="13716000"/>
  <p:notesSz cx="6858000" cy="9144000"/>
  <p:defaultTextStyle>
    <a:defPPr>
      <a:defRPr lang="en-US"/>
    </a:defPPr>
    <a:lvl1pPr marL="0" algn="l" defTabSz="1830446" rtl="0" eaLnBrk="1" latinLnBrk="0" hangingPunct="1">
      <a:defRPr sz="3603" kern="1200">
        <a:solidFill>
          <a:schemeClr val="tx1"/>
        </a:solidFill>
        <a:latin typeface="+mn-lt"/>
        <a:ea typeface="+mn-ea"/>
        <a:cs typeface="+mn-cs"/>
      </a:defRPr>
    </a:lvl1pPr>
    <a:lvl2pPr marL="915223" algn="l" defTabSz="1830446" rtl="0" eaLnBrk="1" latinLnBrk="0" hangingPunct="1">
      <a:defRPr sz="3603" kern="1200">
        <a:solidFill>
          <a:schemeClr val="tx1"/>
        </a:solidFill>
        <a:latin typeface="+mn-lt"/>
        <a:ea typeface="+mn-ea"/>
        <a:cs typeface="+mn-cs"/>
      </a:defRPr>
    </a:lvl2pPr>
    <a:lvl3pPr marL="1830446" algn="l" defTabSz="1830446" rtl="0" eaLnBrk="1" latinLnBrk="0" hangingPunct="1">
      <a:defRPr sz="3603" kern="1200">
        <a:solidFill>
          <a:schemeClr val="tx1"/>
        </a:solidFill>
        <a:latin typeface="+mn-lt"/>
        <a:ea typeface="+mn-ea"/>
        <a:cs typeface="+mn-cs"/>
      </a:defRPr>
    </a:lvl3pPr>
    <a:lvl4pPr marL="2745669" algn="l" defTabSz="1830446" rtl="0" eaLnBrk="1" latinLnBrk="0" hangingPunct="1">
      <a:defRPr sz="3603" kern="1200">
        <a:solidFill>
          <a:schemeClr val="tx1"/>
        </a:solidFill>
        <a:latin typeface="+mn-lt"/>
        <a:ea typeface="+mn-ea"/>
        <a:cs typeface="+mn-cs"/>
      </a:defRPr>
    </a:lvl4pPr>
    <a:lvl5pPr marL="3660892" algn="l" defTabSz="1830446" rtl="0" eaLnBrk="1" latinLnBrk="0" hangingPunct="1">
      <a:defRPr sz="3603" kern="1200">
        <a:solidFill>
          <a:schemeClr val="tx1"/>
        </a:solidFill>
        <a:latin typeface="+mn-lt"/>
        <a:ea typeface="+mn-ea"/>
        <a:cs typeface="+mn-cs"/>
      </a:defRPr>
    </a:lvl5pPr>
    <a:lvl6pPr marL="4576115" algn="l" defTabSz="1830446" rtl="0" eaLnBrk="1" latinLnBrk="0" hangingPunct="1">
      <a:defRPr sz="3603" kern="1200">
        <a:solidFill>
          <a:schemeClr val="tx1"/>
        </a:solidFill>
        <a:latin typeface="+mn-lt"/>
        <a:ea typeface="+mn-ea"/>
        <a:cs typeface="+mn-cs"/>
      </a:defRPr>
    </a:lvl6pPr>
    <a:lvl7pPr marL="5491338" algn="l" defTabSz="1830446" rtl="0" eaLnBrk="1" latinLnBrk="0" hangingPunct="1">
      <a:defRPr sz="3603" kern="1200">
        <a:solidFill>
          <a:schemeClr val="tx1"/>
        </a:solidFill>
        <a:latin typeface="+mn-lt"/>
        <a:ea typeface="+mn-ea"/>
        <a:cs typeface="+mn-cs"/>
      </a:defRPr>
    </a:lvl7pPr>
    <a:lvl8pPr marL="6406561" algn="l" defTabSz="1830446" rtl="0" eaLnBrk="1" latinLnBrk="0" hangingPunct="1">
      <a:defRPr sz="3603" kern="1200">
        <a:solidFill>
          <a:schemeClr val="tx1"/>
        </a:solidFill>
        <a:latin typeface="+mn-lt"/>
        <a:ea typeface="+mn-ea"/>
        <a:cs typeface="+mn-cs"/>
      </a:defRPr>
    </a:lvl8pPr>
    <a:lvl9pPr marL="7321784" algn="l" defTabSz="1830446" rtl="0" eaLnBrk="1" latinLnBrk="0" hangingPunct="1">
      <a:defRPr sz="3603"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47E7"/>
    <a:srgbClr val="FEDA2A"/>
    <a:srgbClr val="00306E"/>
    <a:srgbClr val="2E2E2F"/>
    <a:srgbClr val="2B4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87" autoAdjust="0"/>
    <p:restoredTop sz="94627" autoAdjust="0"/>
  </p:normalViewPr>
  <p:slideViewPr>
    <p:cSldViewPr snapToGrid="0" snapToObjects="1">
      <p:cViewPr varScale="1">
        <p:scale>
          <a:sx n="43" d="100"/>
          <a:sy n="43" d="100"/>
        </p:scale>
        <p:origin x="558" y="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slide" Target="slides/slide6.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115744-8CD9-5541-8A70-E7923DC36E6B}" type="datetimeFigureOut">
              <a:rPr lang="en-GB" smtClean="0"/>
              <a:t>23/11/2020</a:t>
            </a:fld>
            <a:endParaRPr lang="en-GB"/>
          </a:p>
        </p:txBody>
      </p:sp>
      <p:sp>
        <p:nvSpPr>
          <p:cNvPr id="4" name="Slide Image Placeholder 3"/>
          <p:cNvSpPr>
            <a:spLocks noGrp="1" noRot="1" noChangeAspect="1"/>
          </p:cNvSpPr>
          <p:nvPr>
            <p:ph type="sldImg" idx="2"/>
          </p:nvPr>
        </p:nvSpPr>
        <p:spPr>
          <a:xfrm>
            <a:off x="682625" y="1143000"/>
            <a:ext cx="54927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4CC62-21E6-9E4B-B384-13833E070DA8}" type="slidenum">
              <a:rPr lang="en-GB" smtClean="0"/>
              <a:t>‹#›</a:t>
            </a:fld>
            <a:endParaRPr lang="en-GB"/>
          </a:p>
        </p:txBody>
      </p:sp>
    </p:spTree>
    <p:extLst>
      <p:ext uri="{BB962C8B-B14F-4D97-AF65-F5344CB8AC3E}">
        <p14:creationId xmlns:p14="http://schemas.microsoft.com/office/powerpoint/2010/main" val="1863325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AS90831</a:t>
            </a:r>
          </a:p>
          <a:p>
            <a:r>
              <a:rPr lang="en-NZ" dirty="0" smtClean="0"/>
              <a:t>Resources: Whiteboard &amp;</a:t>
            </a:r>
            <a:r>
              <a:rPr lang="en-NZ" baseline="0" dirty="0" smtClean="0"/>
              <a:t> pens, tea/coffee and biscuits, Clear tech bottles, A3 paper, handouts – Dairy Tomorrow, Water Quality, </a:t>
            </a:r>
            <a:r>
              <a:rPr lang="en-NZ" baseline="0" dirty="0" err="1" smtClean="0"/>
              <a:t>Powerpoint</a:t>
            </a:r>
            <a:r>
              <a:rPr lang="en-NZ" baseline="0" dirty="0" smtClean="0"/>
              <a:t>, Pics of Aqua Flex</a:t>
            </a:r>
            <a:endParaRPr lang="en-NZ" dirty="0"/>
          </a:p>
        </p:txBody>
      </p:sp>
      <p:sp>
        <p:nvSpPr>
          <p:cNvPr id="4" name="Slide Number Placeholder 3"/>
          <p:cNvSpPr>
            <a:spLocks noGrp="1"/>
          </p:cNvSpPr>
          <p:nvPr>
            <p:ph type="sldNum" sz="quarter" idx="10"/>
          </p:nvPr>
        </p:nvSpPr>
        <p:spPr/>
        <p:txBody>
          <a:bodyPr/>
          <a:lstStyle/>
          <a:p>
            <a:fld id="{FB14CC62-21E6-9E4B-B384-13833E070DA8}" type="slidenum">
              <a:rPr lang="en-GB" smtClean="0"/>
              <a:t>1</a:t>
            </a:fld>
            <a:endParaRPr lang="en-GB"/>
          </a:p>
        </p:txBody>
      </p:sp>
    </p:spTree>
    <p:extLst>
      <p:ext uri="{BB962C8B-B14F-4D97-AF65-F5344CB8AC3E}">
        <p14:creationId xmlns:p14="http://schemas.microsoft.com/office/powerpoint/2010/main" val="3908670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Blue_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045335" y="2450719"/>
            <a:ext cx="17029049" cy="1280033"/>
          </a:xfrm>
          <a:prstGeom prst="rect">
            <a:avLst/>
          </a:prstGeom>
        </p:spPr>
        <p:txBody>
          <a:bodyPr/>
          <a:lstStyle>
            <a:lvl1pPr marL="0" indent="0">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sz="8000">
                <a:latin typeface="Arial" panose="020B0604020202020204" pitchFamily="34" charset="0"/>
                <a:cs typeface="Arial" panose="020B0604020202020204" pitchFamily="34" charset="0"/>
              </a:defRPr>
            </a:lvl2pPr>
            <a:lvl3pPr marL="914400" indent="0">
              <a:buFontTx/>
              <a:buNone/>
              <a:defRPr sz="8000">
                <a:latin typeface="Arial" panose="020B0604020202020204" pitchFamily="34" charset="0"/>
                <a:cs typeface="Arial" panose="020B0604020202020204" pitchFamily="34" charset="0"/>
              </a:defRPr>
            </a:lvl3pPr>
            <a:lvl4pPr marL="1371600" indent="0">
              <a:buFontTx/>
              <a:buNone/>
              <a:defRPr sz="8000">
                <a:latin typeface="Arial" panose="020B0604020202020204" pitchFamily="34" charset="0"/>
                <a:cs typeface="Arial" panose="020B0604020202020204" pitchFamily="34" charset="0"/>
              </a:defRPr>
            </a:lvl4pPr>
            <a:lvl5pPr marL="1828800" indent="0">
              <a:buFontTx/>
              <a:buNone/>
              <a:defRPr sz="8000">
                <a:latin typeface="Arial" panose="020B0604020202020204" pitchFamily="34" charset="0"/>
                <a:cs typeface="Arial" panose="020B0604020202020204" pitchFamily="34" charset="0"/>
              </a:defRPr>
            </a:lvl5pPr>
          </a:lstStyle>
          <a:p>
            <a:pPr lvl="0"/>
            <a:r>
              <a:rPr lang="en-US" smtClean="0"/>
              <a:t>Edit Master text styles</a:t>
            </a:r>
          </a:p>
        </p:txBody>
      </p:sp>
      <p:sp>
        <p:nvSpPr>
          <p:cNvPr id="7" name="Text Placeholder 6"/>
          <p:cNvSpPr>
            <a:spLocks noGrp="1"/>
          </p:cNvSpPr>
          <p:nvPr>
            <p:ph type="body" sz="quarter" idx="11"/>
          </p:nvPr>
        </p:nvSpPr>
        <p:spPr>
          <a:xfrm>
            <a:off x="2045335" y="3768027"/>
            <a:ext cx="17029050" cy="1572069"/>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212960466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33305313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7974217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44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07237252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sz="half" idx="1"/>
          </p:nvPr>
        </p:nvSpPr>
        <p:spPr>
          <a:xfrm>
            <a:off x="1679575" y="3651250"/>
            <a:ext cx="9640697" cy="87026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11791887" y="3651250"/>
            <a:ext cx="10043985" cy="87026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04190136"/>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1" y="730251"/>
            <a:ext cx="20573746" cy="2470150"/>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Text Placeholder 2"/>
          <p:cNvSpPr>
            <a:spLocks noGrp="1"/>
          </p:cNvSpPr>
          <p:nvPr>
            <p:ph type="body" idx="1"/>
          </p:nvPr>
        </p:nvSpPr>
        <p:spPr>
          <a:xfrm>
            <a:off x="1682750" y="3362325"/>
            <a:ext cx="10058147"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1" y="5010150"/>
            <a:ext cx="10058146" cy="73691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124119" y="3362325"/>
            <a:ext cx="10132377"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124119" y="5010150"/>
            <a:ext cx="10132377" cy="736917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18194899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23854613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315967"/>
            <a:ext cx="7875588" cy="693115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1157188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34256"/>
            <a:ext cx="7875588" cy="7403719"/>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0759114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60355395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67879794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20947" y="827584"/>
            <a:ext cx="16372815" cy="2286000"/>
          </a:xfrm>
        </p:spPr>
        <p:txBody>
          <a:bodyPr/>
          <a:lstStyle/>
          <a:p>
            <a:r>
              <a:rPr lang="en-US" dirty="0"/>
              <a:t>Click to edit Master title style</a:t>
            </a:r>
            <a:endParaRPr lang="en-NZ" dirty="0"/>
          </a:p>
        </p:txBody>
      </p:sp>
    </p:spTree>
    <p:extLst>
      <p:ext uri="{BB962C8B-B14F-4D97-AF65-F5344CB8AC3E}">
        <p14:creationId xmlns:p14="http://schemas.microsoft.com/office/powerpoint/2010/main" val="3273837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0"/>
            <a:ext cx="20192873"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67907581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sz="half" idx="1"/>
          </p:nvPr>
        </p:nvSpPr>
        <p:spPr>
          <a:xfrm>
            <a:off x="1679575" y="3651250"/>
            <a:ext cx="9640697"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7026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52419842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1" y="730250"/>
            <a:ext cx="20328164"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9986737" cy="1647825"/>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1" y="5010150"/>
            <a:ext cx="9986736" cy="73691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1991750" y="3362325"/>
            <a:ext cx="10019164" cy="1647825"/>
          </a:xfrm>
          <a:prstGeom prst="rect">
            <a:avLst/>
          </a:prstGeom>
        </p:spPr>
        <p:txBody>
          <a:bodyPr anchor="b"/>
          <a:lstStyle>
            <a:lvl1pPr marL="0" indent="0">
              <a:buNone/>
              <a:defRPr sz="2400" b="1">
                <a:solidFill>
                  <a:schemeClr val="bg1"/>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1991750" y="5010150"/>
            <a:ext cx="10019164" cy="736917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28331687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193248217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solidFill>
                  <a:schemeClr val="bg1"/>
                </a:solidFill>
                <a:latin typeface="Arial" panose="020B0604020202020204" pitchFamily="34" charset="0"/>
                <a:cs typeface="Arial" panose="020B0604020202020204" pitchFamily="34" charset="0"/>
              </a:defRPr>
            </a:lvl1pPr>
            <a:lvl2pPr>
              <a:defRPr sz="28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000">
                <a:solidFill>
                  <a:schemeClr val="bg1"/>
                </a:solidFill>
                <a:latin typeface="Arial" panose="020B0604020202020204" pitchFamily="34" charset="0"/>
                <a:cs typeface="Arial" panose="020B0604020202020204" pitchFamily="34" charset="0"/>
              </a:defRPr>
            </a:lvl4pPr>
            <a:lvl5pPr>
              <a:defRPr sz="2000">
                <a:solidFill>
                  <a:schemeClr val="bg1"/>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114801"/>
            <a:ext cx="7875588" cy="7132320"/>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4563911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b"/>
          <a:lstStyle>
            <a:lvl1pPr>
              <a:defRPr sz="32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solidFill>
                  <a:schemeClr val="bg1"/>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114800"/>
            <a:ext cx="7875588" cy="7623175"/>
          </a:xfrm>
          <a:prstGeom prst="rect">
            <a:avLst/>
          </a:prstGeom>
        </p:spPr>
        <p:txBody>
          <a:bodyPr/>
          <a:lstStyle>
            <a:lvl1pPr marL="0" indent="0">
              <a:buNone/>
              <a:defRPr sz="160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83890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9846544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8344049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340248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951608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1_Blue_layout">
    <p:spTree>
      <p:nvGrpSpPr>
        <p:cNvPr id="1" name=""/>
        <p:cNvGrpSpPr/>
        <p:nvPr/>
      </p:nvGrpSpPr>
      <p:grpSpPr>
        <a:xfrm>
          <a:off x="0" y="0"/>
          <a:ext cx="0" cy="0"/>
          <a:chOff x="0" y="0"/>
          <a:chExt cx="0" cy="0"/>
        </a:xfrm>
      </p:grpSpPr>
      <p:sp>
        <p:nvSpPr>
          <p:cNvPr id="2" name="Title 1"/>
          <p:cNvSpPr>
            <a:spLocks noGrp="1"/>
          </p:cNvSpPr>
          <p:nvPr>
            <p:ph type="title"/>
          </p:nvPr>
        </p:nvSpPr>
        <p:spPr>
          <a:xfrm>
            <a:off x="2176272" y="2176272"/>
            <a:ext cx="15179040" cy="1325562"/>
          </a:xfrm>
          <a:prstGeom prst="rect">
            <a:avLst/>
          </a:prstGeom>
        </p:spPr>
        <p:txBody>
          <a:bodyPr/>
          <a:lstStyle>
            <a:lvl1pPr>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6" name="Text Placeholder 5"/>
          <p:cNvSpPr>
            <a:spLocks noGrp="1"/>
          </p:cNvSpPr>
          <p:nvPr>
            <p:ph type="body" sz="quarter" idx="11"/>
          </p:nvPr>
        </p:nvSpPr>
        <p:spPr>
          <a:xfrm>
            <a:off x="2176272" y="3538983"/>
            <a:ext cx="15179040" cy="1535620"/>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8" name="Text Placeholder 7"/>
          <p:cNvSpPr>
            <a:spLocks noGrp="1"/>
          </p:cNvSpPr>
          <p:nvPr>
            <p:ph type="body" sz="quarter" idx="12"/>
          </p:nvPr>
        </p:nvSpPr>
        <p:spPr>
          <a:xfrm>
            <a:off x="2176272" y="7736523"/>
            <a:ext cx="15179040" cy="4973637"/>
          </a:xfrm>
          <a:prstGeom prst="rect">
            <a:avLst/>
          </a:prstGeom>
        </p:spPr>
        <p:txBody>
          <a:bodyPr/>
          <a:lstStyle>
            <a:lvl1pPr>
              <a:defRPr sz="4400">
                <a:solidFill>
                  <a:schemeClr val="bg1"/>
                </a:solidFill>
                <a:latin typeface="Arial" panose="020B0604020202020204" pitchFamily="34" charset="0"/>
                <a:cs typeface="Arial" panose="020B0604020202020204" pitchFamily="34" charset="0"/>
              </a:defRPr>
            </a:lvl1pPr>
            <a:lvl2pPr>
              <a:defRPr sz="4400">
                <a:solidFill>
                  <a:schemeClr val="bg1"/>
                </a:solidFill>
                <a:latin typeface="Arial" panose="020B0604020202020204" pitchFamily="34" charset="0"/>
                <a:cs typeface="Arial" panose="020B0604020202020204" pitchFamily="34" charset="0"/>
              </a:defRPr>
            </a:lvl2pPr>
            <a:lvl3pPr>
              <a:defRPr sz="4400">
                <a:solidFill>
                  <a:schemeClr val="bg1"/>
                </a:solidFill>
                <a:latin typeface="Arial" panose="020B0604020202020204" pitchFamily="34" charset="0"/>
                <a:cs typeface="Arial" panose="020B0604020202020204" pitchFamily="34" charset="0"/>
              </a:defRPr>
            </a:lvl3pPr>
            <a:lvl4pPr>
              <a:defRPr sz="4400">
                <a:solidFill>
                  <a:schemeClr val="bg1"/>
                </a:solidFill>
                <a:latin typeface="Arial" panose="020B0604020202020204" pitchFamily="34" charset="0"/>
                <a:cs typeface="Arial" panose="020B0604020202020204" pitchFamily="34" charset="0"/>
              </a:defRPr>
            </a:lvl4pPr>
            <a:lvl5pPr>
              <a:defRPr sz="4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12" name="Text Placeholder 11"/>
          <p:cNvSpPr>
            <a:spLocks noGrp="1"/>
          </p:cNvSpPr>
          <p:nvPr>
            <p:ph type="body" sz="quarter" idx="13" hasCustomPrompt="1"/>
          </p:nvPr>
        </p:nvSpPr>
        <p:spPr>
          <a:xfrm>
            <a:off x="16999100" y="0"/>
            <a:ext cx="7429962" cy="13716000"/>
          </a:xfrm>
          <a:prstGeom prst="rect">
            <a:avLst/>
          </a:prstGeom>
        </p:spPr>
        <p:txBody>
          <a:bodyPr anchor="ctr" anchorCtr="1"/>
          <a:lstStyle>
            <a:lvl1pPr marL="0" indent="0">
              <a:buFontTx/>
              <a:buNone/>
              <a:defRPr sz="94000">
                <a:solidFill>
                  <a:schemeClr val="bg1"/>
                </a:solidFill>
                <a:latin typeface="Arial" panose="020B0604020202020204" pitchFamily="34" charset="0"/>
                <a:cs typeface="Arial" panose="020B0604020202020204" pitchFamily="34" charset="0"/>
              </a:defRPr>
            </a:lvl1pPr>
            <a:lvl2pPr marL="457200" indent="0">
              <a:buFontTx/>
              <a:buNone/>
              <a:defRPr sz="94000">
                <a:solidFill>
                  <a:schemeClr val="bg1"/>
                </a:solidFill>
                <a:latin typeface="Arial" panose="020B0604020202020204" pitchFamily="34" charset="0"/>
                <a:cs typeface="Arial" panose="020B0604020202020204" pitchFamily="34" charset="0"/>
              </a:defRPr>
            </a:lvl2pPr>
            <a:lvl3pPr marL="914400" indent="0">
              <a:buFontTx/>
              <a:buNone/>
              <a:defRPr sz="94000">
                <a:solidFill>
                  <a:schemeClr val="bg1"/>
                </a:solidFill>
                <a:latin typeface="Arial" panose="020B0604020202020204" pitchFamily="34" charset="0"/>
                <a:cs typeface="Arial" panose="020B0604020202020204" pitchFamily="34" charset="0"/>
              </a:defRPr>
            </a:lvl3pPr>
            <a:lvl4pPr marL="1371600" indent="0">
              <a:buFontTx/>
              <a:buNone/>
              <a:defRPr sz="94000">
                <a:solidFill>
                  <a:schemeClr val="bg1"/>
                </a:solidFill>
                <a:latin typeface="Arial" panose="020B0604020202020204" pitchFamily="34" charset="0"/>
                <a:cs typeface="Arial" panose="020B0604020202020204" pitchFamily="34" charset="0"/>
              </a:defRPr>
            </a:lvl4pPr>
            <a:lvl5pPr marL="1828800" indent="0">
              <a:buFontTx/>
              <a:buNone/>
              <a:defRPr sz="94000">
                <a:solidFill>
                  <a:schemeClr val="bg1"/>
                </a:solidFill>
                <a:latin typeface="Arial" panose="020B0604020202020204" pitchFamily="34" charset="0"/>
                <a:cs typeface="Arial" panose="020B0604020202020204" pitchFamily="34" charset="0"/>
              </a:defRPr>
            </a:lvl5pPr>
          </a:lstStyle>
          <a:p>
            <a:pPr lvl="0"/>
            <a:r>
              <a:rPr lang="en-US" dirty="0" smtClean="0"/>
              <a:t>1</a:t>
            </a:r>
            <a:endParaRPr lang="en-NZ" dirty="0"/>
          </a:p>
        </p:txBody>
      </p:sp>
    </p:spTree>
    <p:extLst>
      <p:ext uri="{BB962C8B-B14F-4D97-AF65-F5344CB8AC3E}">
        <p14:creationId xmlns:p14="http://schemas.microsoft.com/office/powerpoint/2010/main" val="120530372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77628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6520715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490645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601030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4206839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3961469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4273678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33092913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765648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81056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2_yellow_layout">
    <p:spTree>
      <p:nvGrpSpPr>
        <p:cNvPr id="1" name=""/>
        <p:cNvGrpSpPr/>
        <p:nvPr/>
      </p:nvGrpSpPr>
      <p:grpSpPr>
        <a:xfrm>
          <a:off x="0" y="0"/>
          <a:ext cx="0" cy="0"/>
          <a:chOff x="0" y="0"/>
          <a:chExt cx="0" cy="0"/>
        </a:xfrm>
      </p:grpSpPr>
      <p:sp>
        <p:nvSpPr>
          <p:cNvPr id="3" name="Title 1"/>
          <p:cNvSpPr>
            <a:spLocks noGrp="1"/>
          </p:cNvSpPr>
          <p:nvPr>
            <p:ph type="title"/>
          </p:nvPr>
        </p:nvSpPr>
        <p:spPr>
          <a:xfrm>
            <a:off x="2176272" y="2176272"/>
            <a:ext cx="14136624" cy="1325562"/>
          </a:xfrm>
          <a:prstGeom prst="rect">
            <a:avLst/>
          </a:prstGeom>
        </p:spPr>
        <p:txBody>
          <a:bodyPr/>
          <a:lstStyle>
            <a:lvl1pPr>
              <a:defRPr sz="80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4" name="Text Placeholder 5"/>
          <p:cNvSpPr>
            <a:spLocks noGrp="1"/>
          </p:cNvSpPr>
          <p:nvPr>
            <p:ph type="body" sz="quarter" idx="11"/>
          </p:nvPr>
        </p:nvSpPr>
        <p:spPr>
          <a:xfrm>
            <a:off x="2176272" y="3538983"/>
            <a:ext cx="14136624" cy="1535620"/>
          </a:xfrm>
          <a:prstGeom prst="rect">
            <a:avLst/>
          </a:prstGeom>
        </p:spPr>
        <p:txBody>
          <a:bodyPr/>
          <a:lstStyle>
            <a:lvl1pPr marL="0" indent="0">
              <a:buFontTx/>
              <a:buNone/>
              <a:defRPr sz="8000">
                <a:solidFill>
                  <a:srgbClr val="2E2E2F"/>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5" name="Text Placeholder 7"/>
          <p:cNvSpPr>
            <a:spLocks noGrp="1"/>
          </p:cNvSpPr>
          <p:nvPr>
            <p:ph type="body" sz="quarter" idx="12"/>
          </p:nvPr>
        </p:nvSpPr>
        <p:spPr>
          <a:xfrm>
            <a:off x="2176272" y="7736523"/>
            <a:ext cx="14136624" cy="4973637"/>
          </a:xfrm>
          <a:prstGeom prst="rect">
            <a:avLst/>
          </a:prstGeom>
        </p:spPr>
        <p:txBody>
          <a:bodyPr/>
          <a:lstStyle>
            <a:lvl1pPr>
              <a:defRPr sz="4400">
                <a:solidFill>
                  <a:srgbClr val="2E2E2F"/>
                </a:solidFill>
                <a:latin typeface="Arial" panose="020B0604020202020204" pitchFamily="34" charset="0"/>
                <a:cs typeface="Arial" panose="020B0604020202020204" pitchFamily="34" charset="0"/>
              </a:defRPr>
            </a:lvl1pPr>
            <a:lvl2pPr>
              <a:defRPr sz="4400">
                <a:solidFill>
                  <a:srgbClr val="2E2E2F"/>
                </a:solidFill>
                <a:latin typeface="Arial" panose="020B0604020202020204" pitchFamily="34" charset="0"/>
                <a:cs typeface="Arial" panose="020B0604020202020204" pitchFamily="34" charset="0"/>
              </a:defRPr>
            </a:lvl2pPr>
            <a:lvl3pPr>
              <a:defRPr sz="4400">
                <a:solidFill>
                  <a:srgbClr val="2E2E2F"/>
                </a:solidFill>
                <a:latin typeface="Arial" panose="020B0604020202020204" pitchFamily="34" charset="0"/>
                <a:cs typeface="Arial" panose="020B0604020202020204" pitchFamily="34" charset="0"/>
              </a:defRPr>
            </a:lvl3pPr>
            <a:lvl4pPr>
              <a:defRPr sz="4400">
                <a:solidFill>
                  <a:srgbClr val="2E2E2F"/>
                </a:solidFill>
                <a:latin typeface="Arial" panose="020B0604020202020204" pitchFamily="34" charset="0"/>
                <a:cs typeface="Arial" panose="020B0604020202020204" pitchFamily="34" charset="0"/>
              </a:defRPr>
            </a:lvl4pPr>
            <a:lvl5pPr>
              <a:defRPr sz="4400">
                <a:solidFill>
                  <a:srgbClr val="2E2E2F"/>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14" name="Text Placeholder 13"/>
          <p:cNvSpPr>
            <a:spLocks noGrp="1"/>
          </p:cNvSpPr>
          <p:nvPr>
            <p:ph type="body" sz="quarter" idx="13" hasCustomPrompt="1"/>
          </p:nvPr>
        </p:nvSpPr>
        <p:spPr>
          <a:xfrm>
            <a:off x="15621907" y="0"/>
            <a:ext cx="8797018" cy="13716000"/>
          </a:xfrm>
          <a:prstGeom prst="rect">
            <a:avLst/>
          </a:prstGeom>
        </p:spPr>
        <p:txBody>
          <a:bodyPr anchor="ctr" anchorCtr="1"/>
          <a:lstStyle>
            <a:lvl1pPr marL="0" indent="0">
              <a:buFontTx/>
              <a:buNone/>
              <a:defRPr sz="94000">
                <a:solidFill>
                  <a:srgbClr val="00306E"/>
                </a:solidFill>
                <a:latin typeface="Arial" panose="020B0604020202020204" pitchFamily="34" charset="0"/>
                <a:cs typeface="Arial" panose="020B0604020202020204" pitchFamily="34" charset="0"/>
              </a:defRPr>
            </a:lvl1pPr>
          </a:lstStyle>
          <a:p>
            <a:pPr lvl="0"/>
            <a:r>
              <a:rPr lang="en-US" dirty="0" smtClean="0"/>
              <a:t>2</a:t>
            </a:r>
            <a:endParaRPr lang="en-NZ" dirty="0"/>
          </a:p>
        </p:txBody>
      </p:sp>
    </p:spTree>
    <p:extLst>
      <p:ext uri="{BB962C8B-B14F-4D97-AF65-F5344CB8AC3E}">
        <p14:creationId xmlns:p14="http://schemas.microsoft.com/office/powerpoint/2010/main" val="322124925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100254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4204536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19075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39656409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34470676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6191254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7834792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5986173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736678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334650437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3_dark blue_layout">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2176272" y="3538983"/>
            <a:ext cx="13956357" cy="1535620"/>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
        <p:nvSpPr>
          <p:cNvPr id="7" name="Text Placeholder 7"/>
          <p:cNvSpPr>
            <a:spLocks noGrp="1"/>
          </p:cNvSpPr>
          <p:nvPr>
            <p:ph type="body" sz="quarter" idx="12"/>
          </p:nvPr>
        </p:nvSpPr>
        <p:spPr>
          <a:xfrm>
            <a:off x="2176272" y="7736523"/>
            <a:ext cx="13956357" cy="4973637"/>
          </a:xfrm>
          <a:prstGeom prst="rect">
            <a:avLst/>
          </a:prstGeom>
        </p:spPr>
        <p:txBody>
          <a:bodyPr/>
          <a:lstStyle>
            <a:lvl1pPr>
              <a:defRPr sz="4400">
                <a:solidFill>
                  <a:schemeClr val="bg1"/>
                </a:solidFill>
                <a:latin typeface="Arial" panose="020B0604020202020204" pitchFamily="34" charset="0"/>
                <a:cs typeface="Arial" panose="020B0604020202020204" pitchFamily="34" charset="0"/>
              </a:defRPr>
            </a:lvl1pPr>
            <a:lvl2pPr>
              <a:defRPr sz="4400">
                <a:solidFill>
                  <a:schemeClr val="bg1"/>
                </a:solidFill>
                <a:latin typeface="Arial" panose="020B0604020202020204" pitchFamily="34" charset="0"/>
                <a:cs typeface="Arial" panose="020B0604020202020204" pitchFamily="34" charset="0"/>
              </a:defRPr>
            </a:lvl2pPr>
            <a:lvl3pPr>
              <a:defRPr sz="4400">
                <a:solidFill>
                  <a:schemeClr val="bg1"/>
                </a:solidFill>
                <a:latin typeface="Arial" panose="020B0604020202020204" pitchFamily="34" charset="0"/>
                <a:cs typeface="Arial" panose="020B0604020202020204" pitchFamily="34" charset="0"/>
              </a:defRPr>
            </a:lvl3pPr>
            <a:lvl4pPr>
              <a:defRPr sz="4400">
                <a:solidFill>
                  <a:schemeClr val="bg1"/>
                </a:solidFill>
                <a:latin typeface="Arial" panose="020B0604020202020204" pitchFamily="34" charset="0"/>
                <a:cs typeface="Arial" panose="020B0604020202020204" pitchFamily="34" charset="0"/>
              </a:defRPr>
            </a:lvl4pPr>
            <a:lvl5pPr>
              <a:defRPr sz="4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8" name="Text Placeholder 13"/>
          <p:cNvSpPr>
            <a:spLocks noGrp="1"/>
          </p:cNvSpPr>
          <p:nvPr>
            <p:ph type="body" sz="quarter" idx="13" hasCustomPrompt="1"/>
          </p:nvPr>
        </p:nvSpPr>
        <p:spPr>
          <a:xfrm>
            <a:off x="15621907" y="0"/>
            <a:ext cx="8797018" cy="13716000"/>
          </a:xfrm>
          <a:prstGeom prst="rect">
            <a:avLst/>
          </a:prstGeom>
        </p:spPr>
        <p:txBody>
          <a:bodyPr anchor="ctr" anchorCtr="1"/>
          <a:lstStyle>
            <a:lvl1pPr marL="0" indent="0">
              <a:buFontTx/>
              <a:buNone/>
              <a:defRPr sz="94000">
                <a:solidFill>
                  <a:srgbClr val="FEDA2A"/>
                </a:solidFill>
                <a:latin typeface="Arial" panose="020B0604020202020204" pitchFamily="34" charset="0"/>
                <a:cs typeface="Arial" panose="020B0604020202020204" pitchFamily="34" charset="0"/>
              </a:defRPr>
            </a:lvl1pPr>
          </a:lstStyle>
          <a:p>
            <a:pPr lvl="0"/>
            <a:r>
              <a:rPr lang="en-US" dirty="0" smtClean="0"/>
              <a:t>3</a:t>
            </a:r>
            <a:endParaRPr lang="en-NZ" dirty="0"/>
          </a:p>
        </p:txBody>
      </p:sp>
      <p:sp>
        <p:nvSpPr>
          <p:cNvPr id="9" name="Text Placeholder 5"/>
          <p:cNvSpPr>
            <a:spLocks noGrp="1"/>
          </p:cNvSpPr>
          <p:nvPr>
            <p:ph type="body" sz="quarter" idx="14"/>
          </p:nvPr>
        </p:nvSpPr>
        <p:spPr>
          <a:xfrm>
            <a:off x="2176271" y="1999237"/>
            <a:ext cx="13956357" cy="1535620"/>
          </a:xfrm>
          <a:prstGeom prst="rect">
            <a:avLst/>
          </a:prstGeom>
        </p:spPr>
        <p:txBody>
          <a:bodyPr/>
          <a:lstStyle>
            <a:lvl1pPr marL="0" indent="0">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dirty="0" smtClean="0"/>
              <a:t>Click to edit Master text styles</a:t>
            </a:r>
          </a:p>
        </p:txBody>
      </p:sp>
    </p:spTree>
    <p:extLst>
      <p:ext uri="{BB962C8B-B14F-4D97-AF65-F5344CB8AC3E}">
        <p14:creationId xmlns:p14="http://schemas.microsoft.com/office/powerpoint/2010/main" val="284960325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3594468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387386891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18254857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10205418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8795142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9467109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0179531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6489163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31856565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23384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2030401" y="2047419"/>
            <a:ext cx="13349808"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9" name="Content Placeholder 2"/>
          <p:cNvSpPr>
            <a:spLocks noGrp="1"/>
          </p:cNvSpPr>
          <p:nvPr>
            <p:ph idx="1"/>
          </p:nvPr>
        </p:nvSpPr>
        <p:spPr>
          <a:xfrm>
            <a:off x="2030400" y="5013325"/>
            <a:ext cx="13349810" cy="769683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407969212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506405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17513957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_Blue_layou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045335" y="2450719"/>
            <a:ext cx="17029049" cy="1280033"/>
          </a:xfrm>
          <a:prstGeom prst="rect">
            <a:avLst/>
          </a:prstGeom>
        </p:spPr>
        <p:txBody>
          <a:bodyPr/>
          <a:lstStyle>
            <a:lvl1pPr marL="0" indent="0">
              <a:buFontTx/>
              <a:buNone/>
              <a:defRPr sz="8000">
                <a:solidFill>
                  <a:schemeClr val="bg1"/>
                </a:solidFill>
                <a:latin typeface="Arial" panose="020B0604020202020204" pitchFamily="34" charset="0"/>
                <a:cs typeface="Arial" panose="020B0604020202020204" pitchFamily="34" charset="0"/>
              </a:defRPr>
            </a:lvl1pPr>
            <a:lvl2pPr marL="457200" indent="0">
              <a:buFontTx/>
              <a:buNone/>
              <a:defRPr sz="8000">
                <a:latin typeface="Arial" panose="020B0604020202020204" pitchFamily="34" charset="0"/>
                <a:cs typeface="Arial" panose="020B0604020202020204" pitchFamily="34" charset="0"/>
              </a:defRPr>
            </a:lvl2pPr>
            <a:lvl3pPr marL="914400" indent="0">
              <a:buFontTx/>
              <a:buNone/>
              <a:defRPr sz="8000">
                <a:latin typeface="Arial" panose="020B0604020202020204" pitchFamily="34" charset="0"/>
                <a:cs typeface="Arial" panose="020B0604020202020204" pitchFamily="34" charset="0"/>
              </a:defRPr>
            </a:lvl3pPr>
            <a:lvl4pPr marL="1371600" indent="0">
              <a:buFontTx/>
              <a:buNone/>
              <a:defRPr sz="8000">
                <a:latin typeface="Arial" panose="020B0604020202020204" pitchFamily="34" charset="0"/>
                <a:cs typeface="Arial" panose="020B0604020202020204" pitchFamily="34" charset="0"/>
              </a:defRPr>
            </a:lvl4pPr>
            <a:lvl5pPr marL="1828800" indent="0">
              <a:buFontTx/>
              <a:buNone/>
              <a:defRPr sz="8000">
                <a:latin typeface="Arial" panose="020B0604020202020204" pitchFamily="34" charset="0"/>
                <a:cs typeface="Arial" panose="020B0604020202020204" pitchFamily="34" charset="0"/>
              </a:defRPr>
            </a:lvl5pPr>
          </a:lstStyle>
          <a:p>
            <a:pPr lvl="0"/>
            <a:r>
              <a:rPr lang="en-US" smtClean="0"/>
              <a:t>Edit Master text styles</a:t>
            </a:r>
          </a:p>
        </p:txBody>
      </p:sp>
      <p:sp>
        <p:nvSpPr>
          <p:cNvPr id="7" name="Text Placeholder 6"/>
          <p:cNvSpPr>
            <a:spLocks noGrp="1"/>
          </p:cNvSpPr>
          <p:nvPr>
            <p:ph type="body" sz="quarter" idx="11"/>
          </p:nvPr>
        </p:nvSpPr>
        <p:spPr>
          <a:xfrm>
            <a:off x="2045335" y="3768027"/>
            <a:ext cx="17029050" cy="1572069"/>
          </a:xfrm>
          <a:prstGeom prst="rect">
            <a:avLst/>
          </a:prstGeom>
        </p:spPr>
        <p:txBody>
          <a:bodyPr/>
          <a:lstStyle>
            <a:lvl1pPr marL="0" indent="0">
              <a:buFontTx/>
              <a:buNone/>
              <a:defRPr sz="8000">
                <a:solidFill>
                  <a:srgbClr val="FEDA2A"/>
                </a:solidFill>
                <a:latin typeface="Arial" panose="020B0604020202020204" pitchFamily="34" charset="0"/>
                <a:cs typeface="Arial" panose="020B0604020202020204" pitchFamily="34" charset="0"/>
              </a:defRPr>
            </a:lvl1pPr>
            <a:lvl2pPr marL="457200" indent="0">
              <a:buFontTx/>
              <a:buNone/>
              <a:defRPr sz="8000">
                <a:solidFill>
                  <a:srgbClr val="FEDA2A"/>
                </a:solidFill>
                <a:latin typeface="Arial" panose="020B0604020202020204" pitchFamily="34" charset="0"/>
                <a:cs typeface="Arial" panose="020B0604020202020204" pitchFamily="34" charset="0"/>
              </a:defRPr>
            </a:lvl2pPr>
            <a:lvl3pPr marL="914400" indent="0">
              <a:buFontTx/>
              <a:buNone/>
              <a:defRPr sz="8000">
                <a:solidFill>
                  <a:srgbClr val="FEDA2A"/>
                </a:solidFill>
                <a:latin typeface="Arial" panose="020B0604020202020204" pitchFamily="34" charset="0"/>
                <a:cs typeface="Arial" panose="020B0604020202020204" pitchFamily="34" charset="0"/>
              </a:defRPr>
            </a:lvl3pPr>
            <a:lvl4pPr marL="1371600" indent="0">
              <a:buFontTx/>
              <a:buNone/>
              <a:defRPr sz="8000">
                <a:solidFill>
                  <a:srgbClr val="FEDA2A"/>
                </a:solidFill>
                <a:latin typeface="Arial" panose="020B0604020202020204" pitchFamily="34" charset="0"/>
                <a:cs typeface="Arial" panose="020B0604020202020204" pitchFamily="34" charset="0"/>
              </a:defRPr>
            </a:lvl4pPr>
            <a:lvl5pPr marL="1828800" indent="0">
              <a:buFontTx/>
              <a:buNone/>
              <a:defRPr sz="8000">
                <a:solidFill>
                  <a:srgbClr val="FEDA2A"/>
                </a:solidFill>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1263518161"/>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0"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5"/>
            <a:ext cx="18313400"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112105360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1431300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_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26125558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0156297"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5"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7" y="3651250"/>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284206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0"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0" y="3362325"/>
            <a:ext cx="10329863"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0" y="5193791"/>
            <a:ext cx="10329863"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3" y="3362325"/>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3"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9627779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0"/>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273761157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0"/>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07"/>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973229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0400" y="2060627"/>
            <a:ext cx="1359090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2030400" y="4981627"/>
            <a:ext cx="13590905" cy="7947989"/>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411004166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3"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1682750" y="4352544"/>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8034000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673584"/>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Tree>
    <p:extLst>
      <p:ext uri="{BB962C8B-B14F-4D97-AF65-F5344CB8AC3E}">
        <p14:creationId xmlns:p14="http://schemas.microsoft.com/office/powerpoint/2010/main" val="2562030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Final slide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62037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2030401" y="2047419"/>
            <a:ext cx="13349808"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9" name="Content Placeholder 2"/>
          <p:cNvSpPr>
            <a:spLocks noGrp="1"/>
          </p:cNvSpPr>
          <p:nvPr>
            <p:ph idx="1"/>
          </p:nvPr>
        </p:nvSpPr>
        <p:spPr>
          <a:xfrm>
            <a:off x="2030400" y="5013325"/>
            <a:ext cx="13349810" cy="769683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655017174"/>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52763" y="2244725"/>
            <a:ext cx="18313401" cy="4775200"/>
          </a:xfrm>
          <a:prstGeom prst="rect">
            <a:avLst/>
          </a:prstGeom>
        </p:spPr>
        <p:txBody>
          <a:bodyPr anchor="t"/>
          <a:lstStyle>
            <a:lvl1pPr algn="l">
              <a:defRPr sz="80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Subtitle 2"/>
          <p:cNvSpPr>
            <a:spLocks noGrp="1"/>
          </p:cNvSpPr>
          <p:nvPr>
            <p:ph type="subTitle" idx="1"/>
          </p:nvPr>
        </p:nvSpPr>
        <p:spPr>
          <a:xfrm>
            <a:off x="3052763" y="7204079"/>
            <a:ext cx="18313401" cy="3311525"/>
          </a:xfrm>
          <a:prstGeom prst="rect">
            <a:avLst/>
          </a:prstGeom>
        </p:spPr>
        <p:txBody>
          <a:bodyPr/>
          <a:lstStyle>
            <a:lvl1pPr marL="0" indent="0" algn="l">
              <a:buNone/>
              <a:defRPr sz="4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NZ" dirty="0"/>
          </a:p>
        </p:txBody>
      </p:sp>
    </p:spTree>
    <p:extLst>
      <p:ext uri="{BB962C8B-B14F-4D97-AF65-F5344CB8AC3E}">
        <p14:creationId xmlns:p14="http://schemas.microsoft.com/office/powerpoint/2010/main" val="20018443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_large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4"/>
            <a:ext cx="20192873" cy="2651125"/>
          </a:xfrm>
          <a:prstGeom prst="rect">
            <a:avLst/>
          </a:prstGeom>
        </p:spPr>
        <p:txBody>
          <a:bodyPr/>
          <a:lstStyle>
            <a:lvl1pPr>
              <a:defRPr sz="6600">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sz="5400">
                <a:latin typeface="Arial" panose="020B0604020202020204" pitchFamily="34" charset="0"/>
                <a:cs typeface="Arial" panose="020B0604020202020204" pitchFamily="34" charset="0"/>
              </a:defRPr>
            </a:lvl1pPr>
            <a:lvl2pPr>
              <a:defRPr sz="4000">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vl4pPr>
              <a:defRPr sz="3200">
                <a:latin typeface="Arial" panose="020B0604020202020204" pitchFamily="34" charset="0"/>
                <a:cs typeface="Arial" panose="020B0604020202020204" pitchFamily="34" charset="0"/>
              </a:defRPr>
            </a:lvl4pPr>
            <a:lvl5pPr>
              <a:defRPr sz="32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8800752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small text">
    <p:spTree>
      <p:nvGrpSpPr>
        <p:cNvPr id="1" name=""/>
        <p:cNvGrpSpPr/>
        <p:nvPr/>
      </p:nvGrpSpPr>
      <p:grpSpPr>
        <a:xfrm>
          <a:off x="0" y="0"/>
          <a:ext cx="0" cy="0"/>
          <a:chOff x="0" y="0"/>
          <a:chExt cx="0" cy="0"/>
        </a:xfrm>
      </p:grpSpPr>
      <p:sp>
        <p:nvSpPr>
          <p:cNvPr id="2" name="Title 1"/>
          <p:cNvSpPr>
            <a:spLocks noGrp="1"/>
          </p:cNvSpPr>
          <p:nvPr>
            <p:ph type="title"/>
          </p:nvPr>
        </p:nvSpPr>
        <p:spPr>
          <a:xfrm>
            <a:off x="1679575" y="730254"/>
            <a:ext cx="20192873"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679575" y="3651251"/>
            <a:ext cx="20192873" cy="82542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5177735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679578" y="730254"/>
            <a:ext cx="20156296"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sz="half" idx="1"/>
          </p:nvPr>
        </p:nvSpPr>
        <p:spPr>
          <a:xfrm>
            <a:off x="1679577" y="3651251"/>
            <a:ext cx="9640697" cy="829081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
        <p:nvSpPr>
          <p:cNvPr id="4" name="Content Placeholder 3"/>
          <p:cNvSpPr>
            <a:spLocks noGrp="1"/>
          </p:cNvSpPr>
          <p:nvPr>
            <p:ph sz="half" idx="2"/>
          </p:nvPr>
        </p:nvSpPr>
        <p:spPr>
          <a:xfrm>
            <a:off x="11791889" y="3651254"/>
            <a:ext cx="10043985" cy="8290815"/>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Tree>
    <p:extLst>
      <p:ext uri="{BB962C8B-B14F-4D97-AF65-F5344CB8AC3E}">
        <p14:creationId xmlns:p14="http://schemas.microsoft.com/office/powerpoint/2010/main" val="18949447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82752" y="730251"/>
            <a:ext cx="21059775" cy="2268982"/>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Text Placeholder 2"/>
          <p:cNvSpPr>
            <a:spLocks noGrp="1"/>
          </p:cNvSpPr>
          <p:nvPr>
            <p:ph type="body" idx="1"/>
          </p:nvPr>
        </p:nvSpPr>
        <p:spPr>
          <a:xfrm>
            <a:off x="1682751" y="3362329"/>
            <a:ext cx="10329864"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82751" y="5193795"/>
            <a:ext cx="10329864" cy="702259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Text Placeholder 4"/>
          <p:cNvSpPr>
            <a:spLocks noGrp="1"/>
          </p:cNvSpPr>
          <p:nvPr>
            <p:ph type="body" sz="quarter" idx="3"/>
          </p:nvPr>
        </p:nvSpPr>
        <p:spPr>
          <a:xfrm>
            <a:off x="12361865" y="3362329"/>
            <a:ext cx="10380662" cy="1647825"/>
          </a:xfrm>
          <a:prstGeom prst="rect">
            <a:avLst/>
          </a:prstGeo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2361865" y="5193791"/>
            <a:ext cx="10380662" cy="7022594"/>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38419530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4"/>
            <a:ext cx="21059775" cy="2651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NZ"/>
          </a:p>
        </p:txBody>
      </p:sp>
    </p:spTree>
    <p:extLst>
      <p:ext uri="{BB962C8B-B14F-4D97-AF65-F5344CB8AC3E}">
        <p14:creationId xmlns:p14="http://schemas.microsoft.com/office/powerpoint/2010/main" val="3360785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2030401" y="2047419"/>
            <a:ext cx="13349808" cy="2651125"/>
          </a:xfrm>
          <a:prstGeom prst="rect">
            <a:avLst/>
          </a:prstGeom>
        </p:spPr>
        <p:txBody>
          <a:bodyPr/>
          <a:lstStyle>
            <a:lvl1pPr>
              <a:defRPr sz="6600">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9" name="Content Placeholder 2"/>
          <p:cNvSpPr>
            <a:spLocks noGrp="1"/>
          </p:cNvSpPr>
          <p:nvPr>
            <p:ph idx="1"/>
          </p:nvPr>
        </p:nvSpPr>
        <p:spPr>
          <a:xfrm>
            <a:off x="2030400" y="5013325"/>
            <a:ext cx="13349810" cy="7696835"/>
          </a:xfrm>
          <a:prstGeom prst="rect">
            <a:avLst/>
          </a:prstGeom>
        </p:spPr>
        <p:txBody>
          <a:bodyPr/>
          <a:lstStyle>
            <a:lvl1pPr>
              <a:defRPr sz="5400">
                <a:solidFill>
                  <a:schemeClr val="bg1"/>
                </a:solidFill>
                <a:latin typeface="Arial" panose="020B0604020202020204" pitchFamily="34" charset="0"/>
                <a:cs typeface="Arial" panose="020B0604020202020204" pitchFamily="34" charset="0"/>
              </a:defRPr>
            </a:lvl1pPr>
            <a:lvl2pPr>
              <a:defRPr sz="4000">
                <a:solidFill>
                  <a:schemeClr val="bg1"/>
                </a:solidFill>
                <a:latin typeface="Arial" panose="020B0604020202020204" pitchFamily="34" charset="0"/>
                <a:cs typeface="Arial" panose="020B0604020202020204" pitchFamily="34" charset="0"/>
              </a:defRPr>
            </a:lvl2pPr>
            <a:lvl3pPr>
              <a:defRPr sz="3200">
                <a:solidFill>
                  <a:schemeClr val="bg1"/>
                </a:solidFill>
                <a:latin typeface="Arial" panose="020B0604020202020204" pitchFamily="34" charset="0"/>
                <a:cs typeface="Arial" panose="020B0604020202020204" pitchFamily="34" charset="0"/>
              </a:defRPr>
            </a:lvl3pPr>
            <a:lvl4pPr>
              <a:defRPr sz="3200">
                <a:solidFill>
                  <a:schemeClr val="bg1"/>
                </a:solidFill>
                <a:latin typeface="Arial" panose="020B0604020202020204" pitchFamily="34" charset="0"/>
                <a:cs typeface="Arial" panose="020B0604020202020204" pitchFamily="34" charset="0"/>
              </a:defRPr>
            </a:lvl4pPr>
            <a:lvl5pPr>
              <a:defRPr sz="32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2392266229"/>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Content Placeholder 2"/>
          <p:cNvSpPr>
            <a:spLocks noGrp="1"/>
          </p:cNvSpPr>
          <p:nvPr>
            <p:ph idx="1"/>
          </p:nvPr>
        </p:nvSpPr>
        <p:spPr>
          <a:xfrm>
            <a:off x="10380663" y="1974854"/>
            <a:ext cx="12361862" cy="9272271"/>
          </a:xfrm>
          <a:prstGeom prst="rect">
            <a:avLst/>
          </a:prstGeo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Text Placeholder 3"/>
          <p:cNvSpPr>
            <a:spLocks noGrp="1"/>
          </p:cNvSpPr>
          <p:nvPr>
            <p:ph type="body" sz="half" idx="2"/>
          </p:nvPr>
        </p:nvSpPr>
        <p:spPr>
          <a:xfrm>
            <a:off x="1682750" y="4407411"/>
            <a:ext cx="7875588" cy="6839713"/>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593927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2750" y="1974850"/>
            <a:ext cx="7875588" cy="2139950"/>
          </a:xfrm>
          <a:prstGeom prst="rect">
            <a:avLst/>
          </a:prstGeom>
        </p:spPr>
        <p:txBody>
          <a:bodyPr anchor="t"/>
          <a:lstStyle>
            <a:lvl1pPr>
              <a:defRPr sz="3200">
                <a:latin typeface="Arial" panose="020B0604020202020204" pitchFamily="34" charset="0"/>
                <a:cs typeface="Arial" panose="020B0604020202020204" pitchFamily="34" charset="0"/>
              </a:defRPr>
            </a:lvl1pPr>
          </a:lstStyle>
          <a:p>
            <a:r>
              <a:rPr lang="en-US" smtClean="0"/>
              <a:t>Click to edit Master title style</a:t>
            </a:r>
            <a:endParaRPr lang="en-NZ"/>
          </a:p>
        </p:txBody>
      </p:sp>
      <p:sp>
        <p:nvSpPr>
          <p:cNvPr id="3" name="Picture Placeholder 2"/>
          <p:cNvSpPr>
            <a:spLocks noGrp="1"/>
          </p:cNvSpPr>
          <p:nvPr>
            <p:ph type="pic" idx="1"/>
          </p:nvPr>
        </p:nvSpPr>
        <p:spPr>
          <a:xfrm>
            <a:off x="10380664" y="1974850"/>
            <a:ext cx="11638089" cy="9747250"/>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p:cNvSpPr>
            <a:spLocks noGrp="1"/>
          </p:cNvSpPr>
          <p:nvPr>
            <p:ph type="body" sz="half" idx="2"/>
          </p:nvPr>
        </p:nvSpPr>
        <p:spPr>
          <a:xfrm>
            <a:off x="1682750" y="4352548"/>
            <a:ext cx="7875588" cy="7385431"/>
          </a:xfrm>
          <a:prstGeom prst="rect">
            <a:avLst/>
          </a:prstGeo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233361182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Photo with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24418925" cy="12981482"/>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Tree>
    <p:extLst>
      <p:ext uri="{BB962C8B-B14F-4D97-AF65-F5344CB8AC3E}">
        <p14:creationId xmlns:p14="http://schemas.microsoft.com/office/powerpoint/2010/main" val="218602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30400" y="2060627"/>
            <a:ext cx="13590905" cy="2651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smtClean="0"/>
              <a:t>Click to edit Master title style</a:t>
            </a:r>
            <a:endParaRPr lang="en-NZ" dirty="0"/>
          </a:p>
        </p:txBody>
      </p:sp>
      <p:sp>
        <p:nvSpPr>
          <p:cNvPr id="3" name="Content Placeholder 2"/>
          <p:cNvSpPr>
            <a:spLocks noGrp="1"/>
          </p:cNvSpPr>
          <p:nvPr>
            <p:ph idx="1"/>
          </p:nvPr>
        </p:nvSpPr>
        <p:spPr>
          <a:xfrm>
            <a:off x="2030400" y="4981627"/>
            <a:ext cx="13590905" cy="7947989"/>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vl2pPr>
              <a:defRPr sz="2400">
                <a:solidFill>
                  <a:schemeClr val="bg1"/>
                </a:solidFill>
                <a:latin typeface="Arial" panose="020B0604020202020204" pitchFamily="34" charset="0"/>
                <a:cs typeface="Arial" panose="020B0604020202020204" pitchFamily="34" charset="0"/>
              </a:defRPr>
            </a:lvl2pPr>
            <a:lvl3pPr>
              <a:defRPr sz="2400">
                <a:solidFill>
                  <a:schemeClr val="bg1"/>
                </a:solidFill>
                <a:latin typeface="Arial" panose="020B0604020202020204" pitchFamily="34" charset="0"/>
                <a:cs typeface="Arial" panose="020B0604020202020204" pitchFamily="34" charset="0"/>
              </a:defRPr>
            </a:lvl3pPr>
            <a:lvl4pPr>
              <a:defRPr sz="2400">
                <a:solidFill>
                  <a:schemeClr val="bg1"/>
                </a:solidFill>
                <a:latin typeface="Arial" panose="020B0604020202020204" pitchFamily="34" charset="0"/>
                <a:cs typeface="Arial" panose="020B0604020202020204" pitchFamily="34" charset="0"/>
              </a:defRPr>
            </a:lvl4pPr>
            <a:lvl5pPr>
              <a:defRPr sz="2400">
                <a:solidFill>
                  <a:schemeClr val="bg1"/>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NZ" dirty="0"/>
          </a:p>
        </p:txBody>
      </p:sp>
    </p:spTree>
    <p:extLst>
      <p:ext uri="{BB962C8B-B14F-4D97-AF65-F5344CB8AC3E}">
        <p14:creationId xmlns:p14="http://schemas.microsoft.com/office/powerpoint/2010/main" val="191025761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10.jpg"/><Relationship Id="rId5" Type="http://schemas.openxmlformats.org/officeDocument/2006/relationships/slideLayout" Target="../slideLayouts/slideLayout39.xml"/><Relationship Id="rId10" Type="http://schemas.openxmlformats.org/officeDocument/2006/relationships/theme" Target="../theme/theme10.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11.jpg"/><Relationship Id="rId5" Type="http://schemas.openxmlformats.org/officeDocument/2006/relationships/slideLayout" Target="../slideLayouts/slideLayout48.xml"/><Relationship Id="rId10" Type="http://schemas.openxmlformats.org/officeDocument/2006/relationships/theme" Target="../theme/theme11.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image" Target="../media/image12.jp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12.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image" Target="../media/image12.jpg"/><Relationship Id="rId5" Type="http://schemas.openxmlformats.org/officeDocument/2006/relationships/slideLayout" Target="../slideLayouts/slideLayout67.xml"/><Relationship Id="rId10" Type="http://schemas.openxmlformats.org/officeDocument/2006/relationships/theme" Target="../theme/theme13.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5" Type="http://schemas.openxmlformats.org/officeDocument/2006/relationships/image" Target="../media/image14.jpg"/><Relationship Id="rId4" Type="http://schemas.openxmlformats.org/officeDocument/2006/relationships/image" Target="../media/image1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15.jpg"/><Relationship Id="rId5" Type="http://schemas.openxmlformats.org/officeDocument/2006/relationships/slideLayout" Target="../slideLayouts/slideLayout78.xml"/><Relationship Id="rId10" Type="http://schemas.openxmlformats.org/officeDocument/2006/relationships/theme" Target="../theme/theme15.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image" Target="../media/image5.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6.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7.jpg"/><Relationship Id="rId4" Type="http://schemas.openxmlformats.org/officeDocument/2006/relationships/slideLayout" Target="../slideLayouts/slideLayout1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image" Target="../media/image8.jpg"/><Relationship Id="rId4" Type="http://schemas.openxmlformats.org/officeDocument/2006/relationships/slideLayout" Target="../slideLayouts/slideLayout2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9.jpg"/><Relationship Id="rId5" Type="http://schemas.openxmlformats.org/officeDocument/2006/relationships/slideLayout" Target="../slideLayouts/slideLayout30.xml"/><Relationship Id="rId10" Type="http://schemas.openxmlformats.org/officeDocument/2006/relationships/theme" Target="../theme/theme9.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9822"/>
            <a:ext cx="24418924" cy="13735645"/>
          </a:xfrm>
          <a:prstGeom prst="rect">
            <a:avLst/>
          </a:prstGeom>
        </p:spPr>
      </p:pic>
    </p:spTree>
    <p:extLst>
      <p:ext uri="{BB962C8B-B14F-4D97-AF65-F5344CB8AC3E}">
        <p14:creationId xmlns:p14="http://schemas.microsoft.com/office/powerpoint/2010/main" val="943481942"/>
      </p:ext>
    </p:extLst>
  </p:cSld>
  <p:clrMap bg1="lt1" tx1="dk1" bg2="lt2" tx2="dk2" accent1="accent1" accent2="accent2" accent3="accent3" accent4="accent4" accent5="accent5" accent6="accent6" hlink="hlink" folHlink="folHlink"/>
  <p:sldLayoutIdLst>
    <p:sldLayoutId id="2147483837" r:id="rId1"/>
    <p:sldLayoutId id="2147483852"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9883" y="12695936"/>
            <a:ext cx="24468808" cy="1020064"/>
          </a:xfrm>
          <a:prstGeom prst="rect">
            <a:avLst/>
          </a:prstGeom>
        </p:spPr>
      </p:pic>
    </p:spTree>
    <p:extLst>
      <p:ext uri="{BB962C8B-B14F-4D97-AF65-F5344CB8AC3E}">
        <p14:creationId xmlns:p14="http://schemas.microsoft.com/office/powerpoint/2010/main" val="3727089452"/>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33" r:id="rId3"/>
    <p:sldLayoutId id="2147483826" r:id="rId4"/>
    <p:sldLayoutId id="2147483827" r:id="rId5"/>
    <p:sldLayoutId id="2147483828" r:id="rId6"/>
    <p:sldLayoutId id="2147483829" r:id="rId7"/>
    <p:sldLayoutId id="2147483830" r:id="rId8"/>
    <p:sldLayoutId id="214748384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247673078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834" r:id="rId3"/>
    <p:sldLayoutId id="2147483731" r:id="rId4"/>
    <p:sldLayoutId id="2147483732" r:id="rId5"/>
    <p:sldLayoutId id="2147483733" r:id="rId6"/>
    <p:sldLayoutId id="2147483734" r:id="rId7"/>
    <p:sldLayoutId id="2147483735" r:id="rId8"/>
    <p:sldLayoutId id="2147483845"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335254766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835" r:id="rId3"/>
    <p:sldLayoutId id="2147483742" r:id="rId4"/>
    <p:sldLayoutId id="2147483743" r:id="rId5"/>
    <p:sldLayoutId id="2147483744" r:id="rId6"/>
    <p:sldLayoutId id="2147483745" r:id="rId7"/>
    <p:sldLayoutId id="2147483746" r:id="rId8"/>
    <p:sldLayoutId id="2147483757" r:id="rId9"/>
    <p:sldLayoutId id="2147483853"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24418925" cy="1371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4160742126"/>
      </p:ext>
    </p:extLst>
  </p:cSld>
  <p:clrMap bg1="lt1" tx1="dk1" bg2="lt2" tx2="dk2" accent1="accent1" accent2="accent2" accent3="accent3" accent4="accent4" accent5="accent5" accent6="accent6" hlink="hlink" folHlink="folHlink"/>
  <p:sldLayoutIdLst>
    <p:sldLayoutId id="2147483750" r:id="rId1"/>
    <p:sldLayoutId id="2147483836" r:id="rId2"/>
    <p:sldLayoutId id="2147483751" r:id="rId3"/>
    <p:sldLayoutId id="2147483752" r:id="rId4"/>
    <p:sldLayoutId id="2147483753" r:id="rId5"/>
    <p:sldLayoutId id="2147483754" r:id="rId6"/>
    <p:sldLayoutId id="2147483755" r:id="rId7"/>
    <p:sldLayoutId id="2147483756" r:id="rId8"/>
    <p:sldLayoutId id="2147483848"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364760" y="11494814"/>
            <a:ext cx="1208472" cy="1411056"/>
          </a:xfrm>
          <a:prstGeom prst="rect">
            <a:avLst/>
          </a:prstGeom>
        </p:spPr>
      </p:pic>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 y="891"/>
            <a:ext cx="24420515" cy="13715109"/>
          </a:xfrm>
          <a:prstGeom prst="rect">
            <a:avLst/>
          </a:prstGeom>
        </p:spPr>
      </p:pic>
    </p:spTree>
    <p:extLst>
      <p:ext uri="{BB962C8B-B14F-4D97-AF65-F5344CB8AC3E}">
        <p14:creationId xmlns:p14="http://schemas.microsoft.com/office/powerpoint/2010/main" val="1953771679"/>
      </p:ext>
    </p:extLst>
  </p:cSld>
  <p:clrMap bg1="lt1" tx1="dk1" bg2="lt2" tx2="dk2" accent1="accent1" accent2="accent2" accent3="accent3" accent4="accent4" accent5="accent5" accent6="accent6" hlink="hlink" folHlink="folHlink"/>
  <p:sldLayoutIdLst>
    <p:sldLayoutId id="2147483843" r:id="rId1"/>
    <p:sldLayoutId id="2147483855"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961150"/>
            <a:ext cx="24418925" cy="754851"/>
          </a:xfrm>
          <a:prstGeom prst="rect">
            <a:avLst/>
          </a:prstGeom>
        </p:spPr>
      </p:pic>
    </p:spTree>
    <p:extLst>
      <p:ext uri="{BB962C8B-B14F-4D97-AF65-F5344CB8AC3E}">
        <p14:creationId xmlns:p14="http://schemas.microsoft.com/office/powerpoint/2010/main" val="2120580022"/>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24418924" cy="13735645"/>
          </a:xfrm>
          <a:prstGeom prst="rect">
            <a:avLst/>
          </a:prstGeom>
        </p:spPr>
      </p:pic>
    </p:spTree>
    <p:extLst>
      <p:ext uri="{BB962C8B-B14F-4D97-AF65-F5344CB8AC3E}">
        <p14:creationId xmlns:p14="http://schemas.microsoft.com/office/powerpoint/2010/main" val="2598467033"/>
      </p:ext>
    </p:extLst>
  </p:cSld>
  <p:clrMap bg1="lt1" tx1="dk1" bg2="lt2" tx2="dk2" accent1="accent1" accent2="accent2" accent3="accent3" accent4="accent4" accent5="accent5" accent6="accent6" hlink="hlink" folHlink="folHlink"/>
  <p:sldLayoutIdLst>
    <p:sldLayoutId id="214748383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909"/>
            <a:ext cx="24418924" cy="13756731"/>
          </a:xfrm>
          <a:prstGeom prst="rect">
            <a:avLst/>
          </a:prstGeom>
        </p:spPr>
      </p:pic>
    </p:spTree>
    <p:extLst>
      <p:ext uri="{BB962C8B-B14F-4D97-AF65-F5344CB8AC3E}">
        <p14:creationId xmlns:p14="http://schemas.microsoft.com/office/powerpoint/2010/main" val="1812545907"/>
      </p:ext>
    </p:extLst>
  </p:cSld>
  <p:clrMap bg1="lt1" tx1="dk1" bg2="lt2" tx2="dk2" accent1="accent1" accent2="accent2" accent3="accent3" accent4="accent4" accent5="accent5" accent6="accent6" hlink="hlink" folHlink="folHlink"/>
  <p:sldLayoutIdLst>
    <p:sldLayoutId id="214748383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
            <a:ext cx="24418924" cy="13735645"/>
          </a:xfrm>
          <a:prstGeom prst="rect">
            <a:avLst/>
          </a:prstGeom>
        </p:spPr>
      </p:pic>
    </p:spTree>
    <p:extLst>
      <p:ext uri="{BB962C8B-B14F-4D97-AF65-F5344CB8AC3E}">
        <p14:creationId xmlns:p14="http://schemas.microsoft.com/office/powerpoint/2010/main" val="1663405345"/>
      </p:ext>
    </p:extLst>
  </p:cSld>
  <p:clrMap bg1="lt1" tx1="dk1" bg2="lt2" tx2="dk2" accent1="accent1" accent2="accent2" accent3="accent3" accent4="accent4" accent5="accent5" accent6="accent6" hlink="hlink" folHlink="folHlink"/>
  <p:sldLayoutIdLst>
    <p:sldLayoutId id="2147483840"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461" y="-1"/>
            <a:ext cx="24401463" cy="13725823"/>
          </a:xfrm>
          <a:prstGeom prst="rect">
            <a:avLst/>
          </a:prstGeom>
        </p:spPr>
      </p:pic>
    </p:spTree>
    <p:extLst>
      <p:ext uri="{BB962C8B-B14F-4D97-AF65-F5344CB8AC3E}">
        <p14:creationId xmlns:p14="http://schemas.microsoft.com/office/powerpoint/2010/main" val="2026647114"/>
      </p:ext>
    </p:extLst>
  </p:cSld>
  <p:clrMap bg1="lt1" tx1="dk1" bg2="lt2" tx2="dk2" accent1="accent1" accent2="accent2" accent3="accent3" accent4="accent4" accent5="accent5" accent6="accent6" hlink="hlink" folHlink="folHlink"/>
  <p:sldLayoutIdLst>
    <p:sldLayoutId id="2147483692" r:id="rId1"/>
    <p:sldLayoutId id="2147483693"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1"/>
            <a:ext cx="24418925" cy="13735645"/>
          </a:xfrm>
          <a:prstGeom prst="rect">
            <a:avLst/>
          </a:prstGeom>
        </p:spPr>
      </p:pic>
    </p:spTree>
    <p:extLst>
      <p:ext uri="{BB962C8B-B14F-4D97-AF65-F5344CB8AC3E}">
        <p14:creationId xmlns:p14="http://schemas.microsoft.com/office/powerpoint/2010/main" val="925626411"/>
      </p:ext>
    </p:extLst>
  </p:cSld>
  <p:clrMap bg1="lt1" tx1="dk1" bg2="lt2" tx2="dk2" accent1="accent1" accent2="accent2" accent3="accent3" accent4="accent4" accent5="accent5" accent6="accent6" hlink="hlink" folHlink="folHlink"/>
  <p:sldLayoutIdLst>
    <p:sldLayoutId id="2147483850" r:id="rId1"/>
    <p:sldLayoutId id="2147483851"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 y="-2"/>
            <a:ext cx="24418922" cy="13735643"/>
          </a:xfrm>
          <a:prstGeom prst="rect">
            <a:avLst/>
          </a:prstGeom>
        </p:spPr>
      </p:pic>
    </p:spTree>
    <p:extLst>
      <p:ext uri="{BB962C8B-B14F-4D97-AF65-F5344CB8AC3E}">
        <p14:creationId xmlns:p14="http://schemas.microsoft.com/office/powerpoint/2010/main" val="1240832810"/>
      </p:ext>
    </p:extLst>
  </p:cSld>
  <p:clrMap bg1="lt1" tx1="dk1" bg2="lt2" tx2="dk2" accent1="accent1" accent2="accent2" accent3="accent3" accent4="accent4" accent5="accent5" accent6="accent6" hlink="hlink" folHlink="folHlink"/>
  <p:sldLayoutIdLst>
    <p:sldLayoutId id="2147483699" r:id="rId1"/>
    <p:sldLayoutId id="2147483844" r:id="rId2"/>
    <p:sldLayoutId id="2147483700" r:id="rId3"/>
    <p:sldLayoutId id="2147483702" r:id="rId4"/>
    <p:sldLayoutId id="2147483703" r:id="rId5"/>
    <p:sldLayoutId id="2147483704" r:id="rId6"/>
    <p:sldLayoutId id="2147483706" r:id="rId7"/>
    <p:sldLayoutId id="214748370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2"/>
            <a:ext cx="24418920" cy="13735643"/>
          </a:xfrm>
          <a:prstGeom prst="rect">
            <a:avLst/>
          </a:prstGeom>
        </p:spPr>
      </p:pic>
    </p:spTree>
    <p:extLst>
      <p:ext uri="{BB962C8B-B14F-4D97-AF65-F5344CB8AC3E}">
        <p14:creationId xmlns:p14="http://schemas.microsoft.com/office/powerpoint/2010/main" val="3469974352"/>
      </p:ext>
    </p:extLst>
  </p:cSld>
  <p:clrMap bg1="lt1" tx1="dk1" bg2="lt2" tx2="dk2" accent1="accent1" accent2="accent2" accent3="accent3" accent4="accent4" accent5="accent5" accent6="accent6" hlink="hlink" folHlink="folHlink"/>
  <p:sldLayoutIdLst>
    <p:sldLayoutId id="2147483709" r:id="rId1"/>
    <p:sldLayoutId id="2147483831" r:id="rId2"/>
    <p:sldLayoutId id="2147483710" r:id="rId3"/>
    <p:sldLayoutId id="2147483711" r:id="rId4"/>
    <p:sldLayoutId id="2147483712" r:id="rId5"/>
    <p:sldLayoutId id="2147483713" r:id="rId6"/>
    <p:sldLayoutId id="2147483714" r:id="rId7"/>
    <p:sldLayoutId id="2147483715"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 y="12698545"/>
            <a:ext cx="24418920" cy="1017455"/>
          </a:xfrm>
          <a:prstGeom prst="rect">
            <a:avLst/>
          </a:prstGeom>
        </p:spPr>
      </p:pic>
    </p:spTree>
    <p:extLst>
      <p:ext uri="{BB962C8B-B14F-4D97-AF65-F5344CB8AC3E}">
        <p14:creationId xmlns:p14="http://schemas.microsoft.com/office/powerpoint/2010/main" val="107083957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832" r:id="rId3"/>
    <p:sldLayoutId id="2147483719" r:id="rId4"/>
    <p:sldLayoutId id="2147483720" r:id="rId5"/>
    <p:sldLayoutId id="2147483721" r:id="rId6"/>
    <p:sldLayoutId id="2147483722" r:id="rId7"/>
    <p:sldLayoutId id="2147483723" r:id="rId8"/>
    <p:sldLayoutId id="2147483847"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bbc.com/future/article/20190218-when-did-humans-start-drinking-cows-milk" TargetMode="External"/><Relationship Id="rId7" Type="http://schemas.openxmlformats.org/officeDocument/2006/relationships/hyperlink" Target="https://www.stuff.co.nz/business/farming/dairy/106050501/micro-differences-between-milk-brands-so-why-are-some-customers-prepared-to-pay-a-premium" TargetMode="External"/><Relationship Id="rId2" Type="http://schemas.openxmlformats.org/officeDocument/2006/relationships/hyperlink" Target="https://teara.govt.nz/en/dairying-and-dairy-products/page-1" TargetMode="External"/><Relationship Id="rId1" Type="http://schemas.openxmlformats.org/officeDocument/2006/relationships/slideLayout" Target="../slideLayouts/slideLayout54.xml"/><Relationship Id="rId6" Type="http://schemas.openxmlformats.org/officeDocument/2006/relationships/hyperlink" Target="https://sustainability.ucsf.edu/1.713#:~:text=The%20main%20issues%20associated%20with,the%20world's%20almonds%20are%20grown" TargetMode="External"/><Relationship Id="rId5" Type="http://schemas.openxmlformats.org/officeDocument/2006/relationships/hyperlink" Target="https://www.consumer.org.nz/articles/a2-milk-health-or-hype" TargetMode="External"/><Relationship Id="rId4" Type="http://schemas.openxmlformats.org/officeDocument/2006/relationships/hyperlink" Target="https://www.bbc.com/future/article/20201016-why-china-developed-a-fresh-taste-for-mil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9.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hyperlink" Target="https://www.stuff.co.nz/business/better-business/114964960/dairy-me-milk-kegs-take-on-plastic-containers" TargetMode="External"/><Relationship Id="rId2" Type="http://schemas.openxmlformats.org/officeDocument/2006/relationships/image" Target="../media/image29.jpeg"/><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56926" y="3746810"/>
            <a:ext cx="17401590" cy="3153720"/>
          </a:xfrm>
        </p:spPr>
        <p:txBody>
          <a:bodyPr/>
          <a:lstStyle/>
          <a:p>
            <a:pPr algn="ctr"/>
            <a:r>
              <a:rPr lang="en-NZ" sz="7200" b="1" dirty="0" smtClean="0">
                <a:solidFill>
                  <a:schemeClr val="bg1"/>
                </a:solidFill>
              </a:rPr>
              <a:t> </a:t>
            </a:r>
            <a:br>
              <a:rPr lang="en-NZ" sz="7200" b="1" dirty="0" smtClean="0">
                <a:solidFill>
                  <a:schemeClr val="bg1"/>
                </a:solidFill>
              </a:rPr>
            </a:br>
            <a:r>
              <a:rPr lang="en-NZ" sz="7200" b="1" dirty="0" smtClean="0">
                <a:solidFill>
                  <a:schemeClr val="bg1"/>
                </a:solidFill>
              </a:rPr>
              <a:t>Social Factors </a:t>
            </a:r>
            <a:r>
              <a:rPr lang="en-NZ" i="1" dirty="0"/>
              <a:t/>
            </a:r>
            <a:br>
              <a:rPr lang="en-NZ" i="1" dirty="0"/>
            </a:br>
            <a:r>
              <a:rPr lang="en-NZ" dirty="0"/>
              <a:t/>
            </a:r>
            <a:br>
              <a:rPr lang="en-NZ" dirty="0"/>
            </a:br>
            <a:r>
              <a:rPr lang="en-NZ" i="1" dirty="0"/>
              <a:t/>
            </a:r>
            <a:br>
              <a:rPr lang="en-NZ" i="1" dirty="0"/>
            </a:br>
            <a:r>
              <a:rPr lang="en-NZ" dirty="0"/>
              <a:t/>
            </a:r>
            <a:br>
              <a:rPr lang="en-NZ" dirty="0"/>
            </a:br>
            <a:endParaRPr lang="en-NZ" dirty="0"/>
          </a:p>
        </p:txBody>
      </p:sp>
    </p:spTree>
    <p:extLst>
      <p:ext uri="{BB962C8B-B14F-4D97-AF65-F5344CB8AC3E}">
        <p14:creationId xmlns:p14="http://schemas.microsoft.com/office/powerpoint/2010/main" val="1744212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NZ" b="1" dirty="0" smtClean="0"/>
              <a:t>Sources used… </a:t>
            </a:r>
            <a:endParaRPr lang="en-NZ" sz="6600" b="1" dirty="0"/>
          </a:p>
        </p:txBody>
      </p:sp>
      <p:sp>
        <p:nvSpPr>
          <p:cNvPr id="4" name="Content Placeholder 3"/>
          <p:cNvSpPr>
            <a:spLocks noGrp="1"/>
          </p:cNvSpPr>
          <p:nvPr>
            <p:ph idx="1"/>
          </p:nvPr>
        </p:nvSpPr>
        <p:spPr>
          <a:xfrm>
            <a:off x="1679575" y="1924493"/>
            <a:ext cx="20192873" cy="9980996"/>
          </a:xfrm>
        </p:spPr>
        <p:txBody>
          <a:bodyPr/>
          <a:lstStyle/>
          <a:p>
            <a:r>
              <a:rPr lang="en-NZ" sz="4800" dirty="0">
                <a:hlinkClick r:id="rId2"/>
              </a:rPr>
              <a:t>https://</a:t>
            </a:r>
            <a:r>
              <a:rPr lang="en-NZ" sz="4800" dirty="0" smtClean="0">
                <a:hlinkClick r:id="rId2"/>
              </a:rPr>
              <a:t>teara.govt.nz/en/dairying-and-dairy-products/page-1</a:t>
            </a:r>
            <a:r>
              <a:rPr lang="en-NZ" sz="4800" dirty="0" smtClean="0"/>
              <a:t> </a:t>
            </a:r>
          </a:p>
          <a:p>
            <a:r>
              <a:rPr lang="en-NZ" sz="4800" dirty="0">
                <a:hlinkClick r:id="rId3"/>
              </a:rPr>
              <a:t>https://</a:t>
            </a:r>
            <a:r>
              <a:rPr lang="en-NZ" sz="4800" dirty="0" smtClean="0">
                <a:hlinkClick r:id="rId3"/>
              </a:rPr>
              <a:t>www.bbc.com/future/article/20190218-when-did-humans-start-drinking-cows-milk</a:t>
            </a:r>
            <a:r>
              <a:rPr lang="en-NZ" sz="4800" dirty="0" smtClean="0"/>
              <a:t> </a:t>
            </a:r>
          </a:p>
          <a:p>
            <a:r>
              <a:rPr lang="en-NZ" sz="4800" dirty="0">
                <a:hlinkClick r:id="rId4"/>
              </a:rPr>
              <a:t>https://</a:t>
            </a:r>
            <a:r>
              <a:rPr lang="en-NZ" sz="4800" dirty="0" smtClean="0">
                <a:hlinkClick r:id="rId4"/>
              </a:rPr>
              <a:t>www.bbc.com/future/article/20201016-why-china-developed-a-fresh-taste-for-milk</a:t>
            </a:r>
            <a:r>
              <a:rPr lang="en-NZ" sz="4800" dirty="0" smtClean="0"/>
              <a:t> </a:t>
            </a:r>
          </a:p>
          <a:p>
            <a:r>
              <a:rPr lang="en-NZ" dirty="0">
                <a:hlinkClick r:id="rId5"/>
              </a:rPr>
              <a:t>https://</a:t>
            </a:r>
            <a:r>
              <a:rPr lang="en-NZ" dirty="0" smtClean="0">
                <a:hlinkClick r:id="rId5"/>
              </a:rPr>
              <a:t>www.consumer.org.nz/articles/a2-milk-health-or-hype</a:t>
            </a:r>
            <a:r>
              <a:rPr lang="en-NZ" dirty="0" smtClean="0"/>
              <a:t> </a:t>
            </a:r>
          </a:p>
          <a:p>
            <a:r>
              <a:rPr lang="en-NZ" dirty="0">
                <a:hlinkClick r:id="rId6"/>
              </a:rPr>
              <a:t>https://sustainability.ucsf.edu/1.713#:~:text=The%20main%20issues%20associated%20with,the%20world's%20almonds%20are%20grown</a:t>
            </a:r>
            <a:r>
              <a:rPr lang="en-NZ" dirty="0" smtClean="0"/>
              <a:t>. </a:t>
            </a:r>
          </a:p>
          <a:p>
            <a:endParaRPr lang="en-NZ" dirty="0"/>
          </a:p>
          <a:p>
            <a:r>
              <a:rPr lang="en-NZ" dirty="0">
                <a:hlinkClick r:id="rId7"/>
              </a:rPr>
              <a:t>https://</a:t>
            </a:r>
            <a:r>
              <a:rPr lang="en-NZ" dirty="0" smtClean="0">
                <a:hlinkClick r:id="rId7"/>
              </a:rPr>
              <a:t>www.stuff.co.nz/business/farming/dairy/106050501/micro-differences-between-milk-brands-so-why-are-some-customers-prepared-to-pay-a-premium</a:t>
            </a:r>
            <a:r>
              <a:rPr lang="en-NZ" dirty="0" smtClean="0"/>
              <a:t> </a:t>
            </a:r>
            <a:endParaRPr lang="en-NZ" dirty="0"/>
          </a:p>
        </p:txBody>
      </p:sp>
    </p:spTree>
    <p:extLst>
      <p:ext uri="{BB962C8B-B14F-4D97-AF65-F5344CB8AC3E}">
        <p14:creationId xmlns:p14="http://schemas.microsoft.com/office/powerpoint/2010/main" val="42487170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106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27B91-3169-4D0A-BDDB-2F80EF13B134}"/>
              </a:ext>
            </a:extLst>
          </p:cNvPr>
          <p:cNvSpPr>
            <a:spLocks noGrp="1" noChangeArrowheads="1"/>
          </p:cNvSpPr>
          <p:nvPr>
            <p:ph type="title"/>
          </p:nvPr>
        </p:nvSpPr>
        <p:spPr>
          <a:xfrm>
            <a:off x="0" y="246415"/>
            <a:ext cx="24433232" cy="2651125"/>
          </a:xfrm>
        </p:spPr>
        <p:txBody>
          <a:bodyPr>
            <a:normAutofit/>
          </a:bodyPr>
          <a:lstStyle/>
          <a:p>
            <a:pPr algn="ctr" eaLnBrk="1" hangingPunct="1"/>
            <a:r>
              <a:rPr lang="en-US" altLang="en-US" sz="7200" b="1" u="sng" dirty="0" smtClean="0">
                <a:solidFill>
                  <a:schemeClr val="tx2"/>
                </a:solidFill>
                <a:ea typeface="Eveleth Dot Regular"/>
              </a:rPr>
              <a:t>A European Cultural Norm </a:t>
            </a:r>
            <a:endParaRPr lang="en-US" altLang="en-US" sz="7200" b="1" u="sng" dirty="0">
              <a:solidFill>
                <a:schemeClr val="tx2"/>
              </a:solidFill>
              <a:ea typeface="Eveleth Dot Regular"/>
            </a:endParaRPr>
          </a:p>
        </p:txBody>
      </p:sp>
      <p:sp>
        <p:nvSpPr>
          <p:cNvPr id="8" name="TextBox 7">
            <a:extLst>
              <a:ext uri="{FF2B5EF4-FFF2-40B4-BE49-F238E27FC236}">
                <a16:creationId xmlns:a16="http://schemas.microsoft.com/office/drawing/2014/main" id="{9BD6D5AB-E295-3740-B03F-6793959AAC29}"/>
              </a:ext>
            </a:extLst>
          </p:cNvPr>
          <p:cNvSpPr txBox="1"/>
          <p:nvPr/>
        </p:nvSpPr>
        <p:spPr>
          <a:xfrm>
            <a:off x="486146" y="9981512"/>
            <a:ext cx="7016196" cy="2739211"/>
          </a:xfrm>
          <a:prstGeom prst="rect">
            <a:avLst/>
          </a:prstGeom>
          <a:noFill/>
        </p:spPr>
        <p:txBody>
          <a:bodyPr wrap="square" rtlCol="0">
            <a:spAutoFit/>
          </a:bodyPr>
          <a:lstStyle/>
          <a:p>
            <a:pPr algn="just"/>
            <a:r>
              <a:rPr lang="en-NZ" sz="2800" dirty="0" smtClean="0">
                <a:solidFill>
                  <a:srgbClr val="242250"/>
                </a:solidFill>
                <a:latin typeface="Arial" panose="020B0604020202020204" pitchFamily="34" charset="0"/>
                <a:cs typeface="Arial" panose="020B0604020202020204" pitchFamily="34" charset="0"/>
              </a:rPr>
              <a:t>In the </a:t>
            </a:r>
            <a:r>
              <a:rPr lang="en-NZ" sz="2800" dirty="0">
                <a:solidFill>
                  <a:srgbClr val="242250"/>
                </a:solidFill>
                <a:latin typeface="Arial" panose="020B0604020202020204" pitchFamily="34" charset="0"/>
                <a:cs typeface="Arial" panose="020B0604020202020204" pitchFamily="34" charset="0"/>
              </a:rPr>
              <a:t>early 1800s the dairy industry in New Zealand has gone from farmers keeping a few domestic cows on bush </a:t>
            </a:r>
            <a:r>
              <a:rPr lang="en-NZ" sz="2800" dirty="0" smtClean="0">
                <a:solidFill>
                  <a:srgbClr val="242250"/>
                </a:solidFill>
                <a:latin typeface="Arial" panose="020B0604020202020204" pitchFamily="34" charset="0"/>
                <a:cs typeface="Arial" panose="020B0604020202020204" pitchFamily="34" charset="0"/>
              </a:rPr>
              <a:t>blocks. </a:t>
            </a:r>
            <a:r>
              <a:rPr lang="en-NZ" sz="2800" dirty="0">
                <a:latin typeface="Arial" panose="020B0604020202020204" pitchFamily="34" charset="0"/>
                <a:cs typeface="Arial" panose="020B0604020202020204" pitchFamily="34" charset="0"/>
              </a:rPr>
              <a:t>Each family usually keeping one or two to provide its dairy </a:t>
            </a:r>
            <a:r>
              <a:rPr lang="en-NZ" sz="2800" dirty="0" smtClean="0">
                <a:latin typeface="Arial" panose="020B0604020202020204" pitchFamily="34" charset="0"/>
                <a:cs typeface="Arial" panose="020B0604020202020204" pitchFamily="34" charset="0"/>
              </a:rPr>
              <a:t>needs.</a:t>
            </a:r>
            <a:endParaRPr lang="en-NZ" sz="2800" dirty="0">
              <a:latin typeface="Arial" panose="020B0604020202020204" pitchFamily="34" charset="0"/>
              <a:cs typeface="Arial" panose="020B0604020202020204" pitchFamily="34" charset="0"/>
            </a:endParaRPr>
          </a:p>
          <a:p>
            <a:pPr algn="ctr"/>
            <a:endParaRPr lang="en-US" sz="3200" dirty="0">
              <a:solidFill>
                <a:srgbClr val="24225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88F11AB-69E2-914A-A18E-D9FE33CEF824}"/>
              </a:ext>
            </a:extLst>
          </p:cNvPr>
          <p:cNvSpPr txBox="1"/>
          <p:nvPr/>
        </p:nvSpPr>
        <p:spPr>
          <a:xfrm>
            <a:off x="9402041" y="10012289"/>
            <a:ext cx="7016196" cy="2677656"/>
          </a:xfrm>
          <a:prstGeom prst="rect">
            <a:avLst/>
          </a:prstGeom>
          <a:noFill/>
        </p:spPr>
        <p:txBody>
          <a:bodyPr wrap="square" rtlCol="0">
            <a:spAutoFit/>
          </a:bodyPr>
          <a:lstStyle/>
          <a:p>
            <a:pPr algn="just"/>
            <a:r>
              <a:rPr lang="en-NZ" sz="2800" dirty="0" smtClean="0">
                <a:solidFill>
                  <a:srgbClr val="242250"/>
                </a:solidFill>
                <a:latin typeface="Arial" panose="020B0604020202020204" pitchFamily="34" charset="0"/>
                <a:cs typeface="Arial" panose="020B0604020202020204" pitchFamily="34" charset="0"/>
              </a:rPr>
              <a:t>Making butter with a butter churn which can take 30 minutes to do. In </a:t>
            </a:r>
            <a:r>
              <a:rPr lang="en-NZ" sz="2800" dirty="0">
                <a:solidFill>
                  <a:srgbClr val="242250"/>
                </a:solidFill>
                <a:latin typeface="Arial" panose="020B0604020202020204" pitchFamily="34" charset="0"/>
                <a:cs typeface="Arial" panose="020B0604020202020204" pitchFamily="34" charset="0"/>
              </a:rPr>
              <a:t>the early days of New Zealand settlement, butter was the only dairy product with a marketable value – although it was often bartered rather than sold for cash.</a:t>
            </a:r>
            <a:endParaRPr lang="en-US" sz="2800" dirty="0">
              <a:solidFill>
                <a:srgbClr val="242250"/>
              </a:solidFill>
              <a:latin typeface="Arial" panose="020B0604020202020204" pitchFamily="34" charset="0"/>
              <a:cs typeface="Arial" panose="020B0604020202020204" pitchFamily="34" charset="0"/>
            </a:endParaRPr>
          </a:p>
        </p:txBody>
      </p:sp>
      <p:pic>
        <p:nvPicPr>
          <p:cNvPr id="1026" name="Picture 2" descr="Milking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13" y="5029451"/>
            <a:ext cx="7905750" cy="47339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churning bu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0007" y="4918983"/>
            <a:ext cx="4944558" cy="49548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0906" y="1363611"/>
            <a:ext cx="23403311" cy="2864567"/>
          </a:xfrm>
          <a:prstGeom prst="rect">
            <a:avLst/>
          </a:prstGeom>
        </p:spPr>
        <p:txBody>
          <a:bodyPr wrap="square">
            <a:spAutoFit/>
          </a:bodyPr>
          <a:lstStyle/>
          <a:p>
            <a:r>
              <a:rPr lang="en-NZ" dirty="0" smtClean="0">
                <a:latin typeface="Arial" panose="020B0604020202020204" pitchFamily="34" charset="0"/>
                <a:cs typeface="Arial" panose="020B0604020202020204" pitchFamily="34" charset="0"/>
              </a:rPr>
              <a:t>Milk has traditionally been consumed in European cultures and was brought to New Zealand as part of the process of colonisation.  The </a:t>
            </a:r>
            <a:r>
              <a:rPr lang="en-NZ" dirty="0">
                <a:latin typeface="Arial" panose="020B0604020202020204" pitchFamily="34" charset="0"/>
                <a:cs typeface="Arial" panose="020B0604020202020204" pitchFamily="34" charset="0"/>
              </a:rPr>
              <a:t>first dairy cows to arrive in New Zealand were Shorthorns, known at that time as </a:t>
            </a:r>
            <a:r>
              <a:rPr lang="en-NZ" dirty="0" err="1">
                <a:latin typeface="Arial" panose="020B0604020202020204" pitchFamily="34" charset="0"/>
                <a:cs typeface="Arial" panose="020B0604020202020204" pitchFamily="34" charset="0"/>
              </a:rPr>
              <a:t>Durhams</a:t>
            </a:r>
            <a:r>
              <a:rPr lang="en-NZ" dirty="0">
                <a:latin typeface="Arial" panose="020B0604020202020204" pitchFamily="34" charset="0"/>
                <a:cs typeface="Arial" panose="020B0604020202020204" pitchFamily="34" charset="0"/>
              </a:rPr>
              <a:t>. </a:t>
            </a:r>
            <a:endParaRPr lang="en-NZ" dirty="0" smtClean="0">
              <a:latin typeface="Arial" panose="020B0604020202020204" pitchFamily="34" charset="0"/>
              <a:cs typeface="Arial" panose="020B0604020202020204" pitchFamily="34" charset="0"/>
            </a:endParaRPr>
          </a:p>
          <a:p>
            <a:endParaRPr lang="en-NZ" dirty="0">
              <a:latin typeface="Arial" panose="020B0604020202020204" pitchFamily="34" charset="0"/>
              <a:cs typeface="Arial" panose="020B0604020202020204" pitchFamily="34" charset="0"/>
            </a:endParaRPr>
          </a:p>
          <a:p>
            <a:r>
              <a:rPr lang="en-NZ" dirty="0" smtClean="0">
                <a:latin typeface="Arial" panose="020B0604020202020204" pitchFamily="34" charset="0"/>
                <a:cs typeface="Arial" panose="020B0604020202020204" pitchFamily="34" charset="0"/>
              </a:rPr>
              <a:t>They </a:t>
            </a:r>
            <a:r>
              <a:rPr lang="en-NZ" dirty="0">
                <a:latin typeface="Arial" panose="020B0604020202020204" pitchFamily="34" charset="0"/>
                <a:cs typeface="Arial" panose="020B0604020202020204" pitchFamily="34" charset="0"/>
              </a:rPr>
              <a:t>were introduced in 1814 by missionary Samuel </a:t>
            </a:r>
            <a:r>
              <a:rPr lang="en-NZ" dirty="0" smtClean="0">
                <a:latin typeface="Arial" panose="020B0604020202020204" pitchFamily="34" charset="0"/>
                <a:cs typeface="Arial" panose="020B0604020202020204" pitchFamily="34" charset="0"/>
              </a:rPr>
              <a:t>Marsden. Almost all milk was consumed locally as refrigeration only became available around 1882, which enabled New Zealand exports to flourish.   </a:t>
            </a:r>
            <a:endParaRPr lang="en-NZ" dirty="0">
              <a:latin typeface="Arial" panose="020B0604020202020204" pitchFamily="34" charset="0"/>
              <a:cs typeface="Arial" panose="020B0604020202020204" pitchFamily="34" charset="0"/>
            </a:endParaRPr>
          </a:p>
        </p:txBody>
      </p:sp>
      <p:pic>
        <p:nvPicPr>
          <p:cNvPr id="1030" name="Picture 6" descr="The milk ru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63809" y="4811932"/>
            <a:ext cx="6660408" cy="506191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7163809" y="10043067"/>
            <a:ext cx="7016196" cy="2677656"/>
          </a:xfrm>
          <a:prstGeom prst="rect">
            <a:avLst/>
          </a:prstGeom>
        </p:spPr>
        <p:txBody>
          <a:bodyPr wrap="square">
            <a:spAutoFit/>
          </a:bodyPr>
          <a:lstStyle/>
          <a:p>
            <a:r>
              <a:rPr lang="en-NZ" sz="2800" dirty="0" smtClean="0">
                <a:latin typeface="Arial" panose="020B0604020202020204" pitchFamily="34" charset="0"/>
                <a:cs typeface="Arial" panose="020B0604020202020204" pitchFamily="34" charset="0"/>
              </a:rPr>
              <a:t>There where very few factories. Milk was delivered to </a:t>
            </a:r>
            <a:r>
              <a:rPr lang="en-NZ" sz="2800" dirty="0">
                <a:latin typeface="Arial" panose="020B0604020202020204" pitchFamily="34" charset="0"/>
                <a:cs typeface="Arial" panose="020B0604020202020204" pitchFamily="34" charset="0"/>
              </a:rPr>
              <a:t>skimming stations </a:t>
            </a:r>
            <a:r>
              <a:rPr lang="en-NZ" sz="2800" dirty="0" smtClean="0">
                <a:latin typeface="Arial" panose="020B0604020202020204" pitchFamily="34" charset="0"/>
                <a:cs typeface="Arial" panose="020B0604020202020204" pitchFamily="34" charset="0"/>
              </a:rPr>
              <a:t>(to get the cream) and farmers would return </a:t>
            </a:r>
            <a:r>
              <a:rPr lang="en-NZ" sz="2800" dirty="0">
                <a:latin typeface="Arial" panose="020B0604020202020204" pitchFamily="34" charset="0"/>
                <a:cs typeface="Arial" panose="020B0604020202020204" pitchFamily="34" charset="0"/>
              </a:rPr>
              <a:t>with skimmed </a:t>
            </a:r>
            <a:r>
              <a:rPr lang="en-NZ" sz="2800" dirty="0" smtClean="0">
                <a:latin typeface="Arial" panose="020B0604020202020204" pitchFamily="34" charset="0"/>
                <a:cs typeface="Arial" panose="020B0604020202020204" pitchFamily="34" charset="0"/>
              </a:rPr>
              <a:t>milk. The cream was turned into butter or cheese. These </a:t>
            </a:r>
            <a:r>
              <a:rPr lang="en-NZ" sz="2800" dirty="0">
                <a:latin typeface="Arial" panose="020B0604020202020204" pitchFamily="34" charset="0"/>
                <a:cs typeface="Arial" panose="020B0604020202020204" pitchFamily="34" charset="0"/>
              </a:rPr>
              <a:t>Northland farmers are making the daily milk run about 1910.</a:t>
            </a:r>
          </a:p>
        </p:txBody>
      </p:sp>
    </p:spTree>
    <p:extLst>
      <p:ext uri="{BB962C8B-B14F-4D97-AF65-F5344CB8AC3E}">
        <p14:creationId xmlns:p14="http://schemas.microsoft.com/office/powerpoint/2010/main" val="27410364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8855" y="0"/>
            <a:ext cx="13488656" cy="1438787"/>
          </a:xfrm>
        </p:spPr>
        <p:txBody>
          <a:bodyPr/>
          <a:lstStyle/>
          <a:p>
            <a:pPr algn="ctr"/>
            <a:r>
              <a:rPr lang="en-NZ" sz="7200" b="1" u="sng" dirty="0" smtClean="0">
                <a:solidFill>
                  <a:schemeClr val="tx2"/>
                </a:solidFill>
              </a:rPr>
              <a:t>Genetic Legacy </a:t>
            </a:r>
            <a:endParaRPr lang="en-NZ" sz="7200" b="1" u="sng" dirty="0">
              <a:solidFill>
                <a:schemeClr val="tx2"/>
              </a:solidFill>
            </a:endParaRPr>
          </a:p>
        </p:txBody>
      </p:sp>
      <p:sp>
        <p:nvSpPr>
          <p:cNvPr id="4" name="Content Placeholder 3"/>
          <p:cNvSpPr>
            <a:spLocks noGrp="1"/>
          </p:cNvSpPr>
          <p:nvPr>
            <p:ph sz="half" idx="1"/>
          </p:nvPr>
        </p:nvSpPr>
        <p:spPr>
          <a:xfrm>
            <a:off x="1126684" y="1477926"/>
            <a:ext cx="12653111" cy="10336549"/>
          </a:xfrm>
        </p:spPr>
        <p:txBody>
          <a:bodyPr/>
          <a:lstStyle/>
          <a:p>
            <a:pPr marL="0" indent="0">
              <a:buNone/>
            </a:pPr>
            <a:r>
              <a:rPr lang="en-NZ" sz="3200" dirty="0"/>
              <a:t>Set against the 300,000-year history of our species, drinking milk is quite a new habit. Before about 10,000 years ago or so, hardly anybody drank milk, and then only on rare occasions.</a:t>
            </a:r>
            <a:endParaRPr lang="en-NZ" sz="3200" dirty="0" smtClean="0"/>
          </a:p>
          <a:p>
            <a:pPr marL="0" indent="0">
              <a:buNone/>
            </a:pPr>
            <a:endParaRPr lang="en-NZ" sz="3200" dirty="0"/>
          </a:p>
          <a:p>
            <a:pPr marL="0" indent="0">
              <a:buNone/>
            </a:pPr>
            <a:r>
              <a:rPr lang="en-NZ" sz="3200" dirty="0" smtClean="0"/>
              <a:t>When </a:t>
            </a:r>
            <a:r>
              <a:rPr lang="en-NZ" sz="3200" dirty="0"/>
              <a:t>we are babies, our bodies make a special enzyme called lactase that allows us to digest the lactose in our mother’s milk. But after we are weaned in early childhood, for many people this stops</a:t>
            </a:r>
            <a:r>
              <a:rPr lang="en-NZ" sz="3200" dirty="0" smtClean="0"/>
              <a:t>.</a:t>
            </a:r>
          </a:p>
          <a:p>
            <a:pPr marL="0" indent="0">
              <a:buNone/>
            </a:pPr>
            <a:endParaRPr lang="en-NZ" sz="3200" dirty="0" smtClean="0"/>
          </a:p>
          <a:p>
            <a:pPr marL="0" indent="0">
              <a:buNone/>
            </a:pPr>
            <a:r>
              <a:rPr lang="en-NZ" sz="3200" dirty="0"/>
              <a:t>So the first Europeans who drank milk probably farted a lot as a result. But then evolution kicked in: some people began to keep their lactase enzymes active into adulthood. This “lactase persistence” allowed them to drink milk without side effects. </a:t>
            </a:r>
            <a:endParaRPr lang="en-NZ" sz="3200" dirty="0" smtClean="0"/>
          </a:p>
          <a:p>
            <a:pPr marL="0" indent="0">
              <a:buNone/>
            </a:pPr>
            <a:endParaRPr lang="en-NZ" sz="3200" dirty="0"/>
          </a:p>
          <a:p>
            <a:pPr marL="0" indent="0">
              <a:buNone/>
            </a:pPr>
            <a:r>
              <a:rPr lang="en-NZ" sz="3200" dirty="0" smtClean="0"/>
              <a:t>“</a:t>
            </a:r>
            <a:r>
              <a:rPr lang="en-NZ" sz="3200" dirty="0"/>
              <a:t>The first time that we see the lactase persistence allele in Europe arising is around 5,000 years BP [before present] in southern Europe, and then it starts to kick in in central Europe around 3,000 years ago,” says assistant professor Laure </a:t>
            </a:r>
            <a:r>
              <a:rPr lang="en-NZ" sz="3200" dirty="0" err="1"/>
              <a:t>Ségurel</a:t>
            </a:r>
            <a:r>
              <a:rPr lang="en-NZ" sz="3200" dirty="0"/>
              <a:t> at the Museum of Humankind in </a:t>
            </a:r>
            <a:r>
              <a:rPr lang="en-NZ" sz="3200" dirty="0" smtClean="0"/>
              <a:t>Paris.</a:t>
            </a:r>
          </a:p>
          <a:p>
            <a:pPr marL="0" indent="0">
              <a:buNone/>
            </a:pPr>
            <a:endParaRPr lang="en-NZ" sz="3200" dirty="0"/>
          </a:p>
          <a:p>
            <a:pPr marL="0" indent="0">
              <a:buNone/>
            </a:pPr>
            <a:r>
              <a:rPr lang="en-NZ" sz="3200" dirty="0" smtClean="0"/>
              <a:t>The </a:t>
            </a:r>
            <a:r>
              <a:rPr lang="en-NZ" sz="3200" dirty="0"/>
              <a:t>lactase persistence trait was favoured by evolution and today it is extremely common in some populations. In northern Europe, more than 90% of people are lactase persistent. The same is true in a few populations in Africa and the Middle East.</a:t>
            </a:r>
          </a:p>
          <a:p>
            <a:pPr marL="0" indent="0">
              <a:buNone/>
            </a:pPr>
            <a:endParaRPr lang="en-NZ" sz="3200" dirty="0"/>
          </a:p>
          <a:p>
            <a:pPr marL="0" indent="0">
              <a:buNone/>
            </a:pPr>
            <a:r>
              <a:rPr lang="en-NZ" sz="3200" dirty="0"/>
              <a:t>But there are also many populations where lactase persistence is much rarer: many Africans do not have the trait and it is uncommon in Asia and South America. </a:t>
            </a:r>
          </a:p>
        </p:txBody>
      </p:sp>
      <p:pic>
        <p:nvPicPr>
          <p:cNvPr id="2050" name="Picture 2" descr="Artwork from the tomb of Methethi in Egypt, dated to around 2350BC, shows an ancient Egyptian milking a cow (Credit: Get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8897" y="339742"/>
            <a:ext cx="9296400" cy="52292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700324" y="5568968"/>
            <a:ext cx="9094973" cy="830997"/>
          </a:xfrm>
          <a:prstGeom prst="rect">
            <a:avLst/>
          </a:prstGeom>
        </p:spPr>
        <p:txBody>
          <a:bodyPr wrap="square">
            <a:spAutoFit/>
          </a:bodyPr>
          <a:lstStyle/>
          <a:p>
            <a:r>
              <a:rPr lang="en-NZ" sz="2400" dirty="0">
                <a:latin typeface="Arial" panose="020B0604020202020204" pitchFamily="34" charset="0"/>
                <a:cs typeface="Arial" panose="020B0604020202020204" pitchFamily="34" charset="0"/>
              </a:rPr>
              <a:t>Artwork from the tomb of </a:t>
            </a:r>
            <a:r>
              <a:rPr lang="en-NZ" sz="2400" dirty="0" err="1">
                <a:latin typeface="Arial" panose="020B0604020202020204" pitchFamily="34" charset="0"/>
                <a:cs typeface="Arial" panose="020B0604020202020204" pitchFamily="34" charset="0"/>
              </a:rPr>
              <a:t>Methethi</a:t>
            </a:r>
            <a:r>
              <a:rPr lang="en-NZ" sz="2400" dirty="0">
                <a:latin typeface="Arial" panose="020B0604020202020204" pitchFamily="34" charset="0"/>
                <a:cs typeface="Arial" panose="020B0604020202020204" pitchFamily="34" charset="0"/>
              </a:rPr>
              <a:t> in Egypt, dated to around 2350BC, shows an ancient Egyptian milking a cow (Credit: Getty)</a:t>
            </a:r>
          </a:p>
        </p:txBody>
      </p:sp>
      <p:pic>
        <p:nvPicPr>
          <p:cNvPr id="2052" name="Picture 4" descr="A Sudanese boy milks a cow at a cattle camp; an enduring mystery is why only some pastoralist groups acquired lactase persistence (Credit: Get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8897" y="6787268"/>
            <a:ext cx="9296400" cy="52292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4700324" y="12054982"/>
            <a:ext cx="9577499" cy="830997"/>
          </a:xfrm>
          <a:prstGeom prst="rect">
            <a:avLst/>
          </a:prstGeom>
        </p:spPr>
        <p:txBody>
          <a:bodyPr wrap="square">
            <a:spAutoFit/>
          </a:bodyPr>
          <a:lstStyle/>
          <a:p>
            <a:r>
              <a:rPr lang="en-NZ" sz="2400" dirty="0"/>
              <a:t>A Sudanese boy milks a cow at a cattle camp; an enduring mystery is why only some pastoralist groups acquired lactase persistence (Credit: Getty)</a:t>
            </a:r>
          </a:p>
        </p:txBody>
      </p:sp>
    </p:spTree>
    <p:extLst>
      <p:ext uri="{BB962C8B-B14F-4D97-AF65-F5344CB8AC3E}">
        <p14:creationId xmlns:p14="http://schemas.microsoft.com/office/powerpoint/2010/main" val="12867751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3398" y="433328"/>
            <a:ext cx="20192873" cy="1481322"/>
          </a:xfrm>
        </p:spPr>
        <p:txBody>
          <a:bodyPr>
            <a:normAutofit/>
          </a:bodyPr>
          <a:lstStyle/>
          <a:p>
            <a:r>
              <a:rPr lang="en-NZ" sz="7200" b="1" u="sng" dirty="0" smtClean="0">
                <a:solidFill>
                  <a:schemeClr val="tx2"/>
                </a:solidFill>
              </a:rPr>
              <a:t>Dairy Decline and the rise of ‘nut milk’?</a:t>
            </a:r>
            <a:endParaRPr lang="en-NZ" sz="7200" b="1" u="sng" dirty="0">
              <a:solidFill>
                <a:schemeClr val="tx2"/>
              </a:solidFill>
            </a:endParaRPr>
          </a:p>
        </p:txBody>
      </p:sp>
      <p:sp>
        <p:nvSpPr>
          <p:cNvPr id="4" name="Content Placeholder 3"/>
          <p:cNvSpPr>
            <a:spLocks noGrp="1"/>
          </p:cNvSpPr>
          <p:nvPr>
            <p:ph idx="1"/>
          </p:nvPr>
        </p:nvSpPr>
        <p:spPr>
          <a:xfrm>
            <a:off x="903398" y="2318271"/>
            <a:ext cx="14737094" cy="8524114"/>
          </a:xfrm>
        </p:spPr>
        <p:txBody>
          <a:bodyPr/>
          <a:lstStyle/>
          <a:p>
            <a:r>
              <a:rPr lang="en-NZ" sz="3200" dirty="0"/>
              <a:t>In November 2018, the Guardian published a story headlined “How we fell out of love with milk”, describing the meteoric rise of the companies selling oat and nut milks, and suggesting that traditional milk is facing a major battle</a:t>
            </a:r>
            <a:r>
              <a:rPr lang="en-NZ" sz="3200" dirty="0" smtClean="0"/>
              <a:t>.</a:t>
            </a:r>
          </a:p>
          <a:p>
            <a:endParaRPr lang="en-NZ" sz="3200" dirty="0" smtClean="0"/>
          </a:p>
          <a:p>
            <a:r>
              <a:rPr lang="en-NZ" sz="3200" dirty="0"/>
              <a:t>But the statistics tell a different story. According to the 2018 report of the IFCN Dairy Research Network, global milk production has increased every year since 1998 in response to growing </a:t>
            </a:r>
            <a:r>
              <a:rPr lang="en-NZ" sz="3200" dirty="0" smtClean="0"/>
              <a:t>demand and they forecast milk </a:t>
            </a:r>
            <a:r>
              <a:rPr lang="en-NZ" sz="3200" dirty="0"/>
              <a:t>demand to rise 35% by 2030 to 1,168 million tonnes. </a:t>
            </a:r>
            <a:endParaRPr lang="en-NZ" sz="3200" dirty="0" smtClean="0"/>
          </a:p>
          <a:p>
            <a:endParaRPr lang="en-NZ" sz="3200" dirty="0"/>
          </a:p>
          <a:p>
            <a:r>
              <a:rPr lang="en-NZ" sz="3200" dirty="0" smtClean="0"/>
              <a:t>There are some </a:t>
            </a:r>
            <a:r>
              <a:rPr lang="en-NZ" sz="3200" dirty="0"/>
              <a:t>more localised trends. A 2010 study of food consumption found that in the US milk consumption has fallen over the last few decades – although it was replaced with fizzy drinks, not almond milk. This fall was balanced by growing demand </a:t>
            </a:r>
            <a:r>
              <a:rPr lang="en-NZ" sz="3200" dirty="0" smtClean="0"/>
              <a:t>in developing </a:t>
            </a:r>
            <a:r>
              <a:rPr lang="en-NZ" sz="3200" dirty="0"/>
              <a:t>countries, especially in </a:t>
            </a:r>
            <a:r>
              <a:rPr lang="en-NZ" sz="3200" dirty="0" smtClean="0"/>
              <a:t>Asia. </a:t>
            </a:r>
          </a:p>
          <a:p>
            <a:endParaRPr lang="en-NZ" sz="3200" dirty="0"/>
          </a:p>
          <a:p>
            <a:r>
              <a:rPr lang="en-NZ" sz="3200" dirty="0" smtClean="0"/>
              <a:t>China’s </a:t>
            </a:r>
            <a:r>
              <a:rPr lang="en-NZ" sz="3200" dirty="0"/>
              <a:t>appetite for milk has exploded in recent </a:t>
            </a:r>
            <a:r>
              <a:rPr lang="en-NZ" sz="3200" dirty="0" smtClean="0"/>
              <a:t>years, despite the majority of the population not easily able to process lactose. </a:t>
            </a:r>
            <a:r>
              <a:rPr lang="en-NZ" sz="3200" dirty="0"/>
              <a:t>The nation of nearly 1.4 billion people is now the world’s second largest consumer of dairy </a:t>
            </a:r>
            <a:r>
              <a:rPr lang="en-NZ" sz="3200" dirty="0" smtClean="0"/>
              <a:t>products. Traditionally Chinese did </a:t>
            </a:r>
            <a:r>
              <a:rPr lang="en-NZ" sz="3200" dirty="0"/>
              <a:t>not drink milk, By the 1980s in China, powdered milk was a health product, and it was generally used for babies and for older folks. </a:t>
            </a:r>
            <a:r>
              <a:rPr lang="en-NZ" sz="3200" dirty="0" smtClean="0"/>
              <a:t>As a more western diet has been adopted the more milk products are being consumed by the Chinese market. </a:t>
            </a:r>
          </a:p>
        </p:txBody>
      </p:sp>
      <p:pic>
        <p:nvPicPr>
          <p:cNvPr id="3074" name="Picture 2" descr="Many Chinese people have regarded milk as a food for children or the elderly (Credit: Getty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3386" y="1977877"/>
            <a:ext cx="7325462" cy="412057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193386" y="6111458"/>
            <a:ext cx="7790500" cy="830997"/>
          </a:xfrm>
          <a:prstGeom prst="rect">
            <a:avLst/>
          </a:prstGeom>
        </p:spPr>
        <p:txBody>
          <a:bodyPr wrap="square">
            <a:spAutoFit/>
          </a:bodyPr>
          <a:lstStyle/>
          <a:p>
            <a:r>
              <a:rPr lang="en-NZ" sz="2400" dirty="0">
                <a:latin typeface="Arial" panose="020B0604020202020204" pitchFamily="34" charset="0"/>
                <a:cs typeface="Arial" panose="020B0604020202020204" pitchFamily="34" charset="0"/>
              </a:rPr>
              <a:t>Many Chinese people have regarded milk as a food for children or the elderly (Credit: Getty Images)</a:t>
            </a:r>
          </a:p>
        </p:txBody>
      </p:sp>
      <p:pic>
        <p:nvPicPr>
          <p:cNvPr id="3076" name="Picture 4" descr="A woman purchases soy milk in Hong Kong. Dairy can make many people feel sick in Asia, where the lactase persistence trait is uncommon (Credit: Get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6917" y="7346076"/>
            <a:ext cx="7078399" cy="3981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6266231" y="11327676"/>
            <a:ext cx="7644809" cy="1200329"/>
          </a:xfrm>
          <a:prstGeom prst="rect">
            <a:avLst/>
          </a:prstGeom>
        </p:spPr>
        <p:txBody>
          <a:bodyPr wrap="square">
            <a:spAutoFit/>
          </a:bodyPr>
          <a:lstStyle/>
          <a:p>
            <a:r>
              <a:rPr lang="en-NZ" sz="2400" dirty="0">
                <a:latin typeface="Arial" panose="020B0604020202020204" pitchFamily="34" charset="0"/>
                <a:cs typeface="Arial" panose="020B0604020202020204" pitchFamily="34" charset="0"/>
              </a:rPr>
              <a:t>A woman purchases soy milk in Hong Kong. Dairy can make many people feel sick in Asia, where the lactase persistence trait is uncommon (Credit: Getty)</a:t>
            </a:r>
          </a:p>
        </p:txBody>
      </p:sp>
    </p:spTree>
    <p:extLst>
      <p:ext uri="{BB962C8B-B14F-4D97-AF65-F5344CB8AC3E}">
        <p14:creationId xmlns:p14="http://schemas.microsoft.com/office/powerpoint/2010/main" val="10367533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157" y="81664"/>
            <a:ext cx="20192873" cy="2651125"/>
          </a:xfrm>
        </p:spPr>
        <p:txBody>
          <a:bodyPr/>
          <a:lstStyle/>
          <a:p>
            <a:r>
              <a:rPr lang="en-NZ" sz="7200" b="1" u="sng" dirty="0" smtClean="0">
                <a:solidFill>
                  <a:schemeClr val="tx2"/>
                </a:solidFill>
              </a:rPr>
              <a:t>What is milk made of?</a:t>
            </a:r>
            <a:endParaRPr lang="en-NZ" sz="7200" b="1" u="sng" dirty="0">
              <a:solidFill>
                <a:schemeClr val="tx2"/>
              </a:solidFill>
            </a:endParaRPr>
          </a:p>
        </p:txBody>
      </p:sp>
      <p:pic>
        <p:nvPicPr>
          <p:cNvPr id="1026" name="Picture 2" descr="Why is milk white? The chemistry of milk – Compound Inter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928" y="1407226"/>
            <a:ext cx="15754350" cy="111347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61367" y="5050465"/>
            <a:ext cx="5316280" cy="188196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Tree>
    <p:extLst>
      <p:ext uri="{BB962C8B-B14F-4D97-AF65-F5344CB8AC3E}">
        <p14:creationId xmlns:p14="http://schemas.microsoft.com/office/powerpoint/2010/main" val="3131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00" y="929835"/>
            <a:ext cx="20192873" cy="1081628"/>
          </a:xfrm>
        </p:spPr>
        <p:txBody>
          <a:bodyPr/>
          <a:lstStyle/>
          <a:p>
            <a:r>
              <a:rPr lang="en-NZ" sz="7200" b="1" u="sng" dirty="0" smtClean="0">
                <a:solidFill>
                  <a:schemeClr val="tx2"/>
                </a:solidFill>
              </a:rPr>
              <a:t>Different types of milk…</a:t>
            </a:r>
            <a:endParaRPr lang="en-NZ" sz="7200" b="1" u="sng" dirty="0">
              <a:solidFill>
                <a:schemeClr val="tx2"/>
              </a:solidFill>
            </a:endParaRPr>
          </a:p>
        </p:txBody>
      </p:sp>
      <p:sp>
        <p:nvSpPr>
          <p:cNvPr id="3" name="Content Placeholder 2"/>
          <p:cNvSpPr>
            <a:spLocks noGrp="1"/>
          </p:cNvSpPr>
          <p:nvPr>
            <p:ph idx="1"/>
          </p:nvPr>
        </p:nvSpPr>
        <p:spPr>
          <a:xfrm>
            <a:off x="8112272" y="10288898"/>
            <a:ext cx="15289988" cy="601772"/>
          </a:xfrm>
        </p:spPr>
        <p:txBody>
          <a:bodyPr/>
          <a:lstStyle/>
          <a:p>
            <a:r>
              <a:rPr lang="en-NZ" sz="3600" dirty="0" smtClean="0"/>
              <a:t>All these milk contain the same amount of naturally occurring sugar. </a:t>
            </a:r>
          </a:p>
          <a:p>
            <a:r>
              <a:rPr lang="en-NZ" sz="3600" dirty="0" smtClean="0"/>
              <a:t>They are all homogenised, which means </a:t>
            </a:r>
            <a:r>
              <a:rPr lang="en-NZ" sz="3600" dirty="0"/>
              <a:t>that </a:t>
            </a:r>
            <a:r>
              <a:rPr lang="en-NZ" sz="3600" dirty="0" smtClean="0"/>
              <a:t>the </a:t>
            </a:r>
            <a:r>
              <a:rPr lang="en-NZ" sz="3600" dirty="0"/>
              <a:t>size of the fat globules (the cream that rises to the top of the glass or bottle) </a:t>
            </a:r>
            <a:r>
              <a:rPr lang="en-NZ" sz="3600" dirty="0" smtClean="0"/>
              <a:t>are reduced so they are </a:t>
            </a:r>
            <a:r>
              <a:rPr lang="en-NZ" sz="3600" dirty="0"/>
              <a:t>dispersed evenly throughout the milk.</a:t>
            </a:r>
          </a:p>
        </p:txBody>
      </p:sp>
      <p:pic>
        <p:nvPicPr>
          <p:cNvPr id="4" name="Picture 3"/>
          <p:cNvPicPr>
            <a:picLocks noChangeAspect="1"/>
          </p:cNvPicPr>
          <p:nvPr/>
        </p:nvPicPr>
        <p:blipFill>
          <a:blip r:embed="rId2"/>
          <a:stretch>
            <a:fillRect/>
          </a:stretch>
        </p:blipFill>
        <p:spPr>
          <a:xfrm>
            <a:off x="8394367" y="4469921"/>
            <a:ext cx="13245531" cy="5684210"/>
          </a:xfrm>
          <a:prstGeom prst="rect">
            <a:avLst/>
          </a:prstGeom>
        </p:spPr>
      </p:pic>
      <p:sp>
        <p:nvSpPr>
          <p:cNvPr id="5" name="Content Placeholder 2"/>
          <p:cNvSpPr txBox="1">
            <a:spLocks/>
          </p:cNvSpPr>
          <p:nvPr/>
        </p:nvSpPr>
        <p:spPr>
          <a:xfrm>
            <a:off x="12248707" y="223285"/>
            <a:ext cx="12344400" cy="3399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NZ" sz="3600" dirty="0" smtClean="0"/>
              <a:t>These milks have had cream (fat) removed which can then be made into cream, butter, cheese or other products. </a:t>
            </a:r>
          </a:p>
          <a:p>
            <a:pPr marL="0" indent="0">
              <a:buNone/>
            </a:pPr>
            <a:endParaRPr lang="en-NZ" sz="3600" dirty="0" smtClean="0"/>
          </a:p>
          <a:p>
            <a:pPr marL="0" indent="0">
              <a:buNone/>
            </a:pPr>
            <a:r>
              <a:rPr lang="en-NZ" sz="3600" dirty="0" smtClean="0"/>
              <a:t>The left over milk can then be separated in whey and </a:t>
            </a:r>
            <a:r>
              <a:rPr lang="en-NZ" sz="3600" dirty="0" err="1" smtClean="0"/>
              <a:t>casin</a:t>
            </a:r>
            <a:r>
              <a:rPr lang="en-NZ" sz="3600" dirty="0" smtClean="0"/>
              <a:t> which is used in most protein shakes or products with “added protein”. Or split up into other components for food manufacturing. </a:t>
            </a:r>
            <a:endParaRPr lang="en-NZ" sz="3600" dirty="0"/>
          </a:p>
        </p:txBody>
      </p:sp>
      <p:sp>
        <p:nvSpPr>
          <p:cNvPr id="6" name="Left Brace 5"/>
          <p:cNvSpPr/>
          <p:nvPr/>
        </p:nvSpPr>
        <p:spPr>
          <a:xfrm rot="5400000">
            <a:off x="16673173" y="-507172"/>
            <a:ext cx="701749" cy="9231702"/>
          </a:xfrm>
          <a:prstGeom prst="leftBrace">
            <a:avLst>
              <a:gd name="adj1" fmla="val 8333"/>
              <a:gd name="adj2" fmla="val 4977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8" name="Rectangle 7"/>
          <p:cNvSpPr/>
          <p:nvPr/>
        </p:nvSpPr>
        <p:spPr>
          <a:xfrm>
            <a:off x="935387" y="3138163"/>
            <a:ext cx="5739145" cy="7854586"/>
          </a:xfrm>
          <a:prstGeom prst="rect">
            <a:avLst/>
          </a:prstGeom>
        </p:spPr>
        <p:txBody>
          <a:bodyPr wrap="square">
            <a:spAutoFit/>
          </a:bodyPr>
          <a:lstStyle/>
          <a:p>
            <a:r>
              <a:rPr lang="en-NZ" b="1" dirty="0" smtClean="0"/>
              <a:t>Pasteurised </a:t>
            </a:r>
            <a:r>
              <a:rPr lang="en-NZ" b="1" dirty="0"/>
              <a:t>milk </a:t>
            </a:r>
            <a:r>
              <a:rPr lang="en-NZ" dirty="0"/>
              <a:t>is heated, usually to 71.7°C, for 15 seconds to kill the bacteria that causes food-poisoning and makes the milk go off. Pasteurising makes milk safer to drink and longer-lasting</a:t>
            </a:r>
            <a:r>
              <a:rPr lang="en-NZ" dirty="0" smtClean="0"/>
              <a:t>.</a:t>
            </a:r>
          </a:p>
          <a:p>
            <a:endParaRPr lang="en-NZ" dirty="0"/>
          </a:p>
          <a:p>
            <a:r>
              <a:rPr lang="en-NZ" b="1" dirty="0" smtClean="0"/>
              <a:t>UHT </a:t>
            </a:r>
            <a:r>
              <a:rPr lang="en-NZ" b="1" dirty="0"/>
              <a:t>is ultra heat-treated milk</a:t>
            </a:r>
            <a:r>
              <a:rPr lang="en-NZ" dirty="0"/>
              <a:t>, sometimes called long-life milk. It has been heated to at least 135°C for at least one second to destroy all bacteria.</a:t>
            </a:r>
          </a:p>
        </p:txBody>
      </p:sp>
      <p:cxnSp>
        <p:nvCxnSpPr>
          <p:cNvPr id="10" name="Straight Arrow Connector 9"/>
          <p:cNvCxnSpPr/>
          <p:nvPr/>
        </p:nvCxnSpPr>
        <p:spPr>
          <a:xfrm>
            <a:off x="6804837" y="6570921"/>
            <a:ext cx="130743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1476074" y="6723321"/>
            <a:ext cx="1307434"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845" y="730250"/>
            <a:ext cx="12738174" cy="2651125"/>
          </a:xfrm>
        </p:spPr>
        <p:txBody>
          <a:bodyPr/>
          <a:lstStyle/>
          <a:p>
            <a:r>
              <a:rPr lang="en-NZ" sz="7200" b="1" u="sng" dirty="0" smtClean="0">
                <a:solidFill>
                  <a:schemeClr val="tx2"/>
                </a:solidFill>
              </a:rPr>
              <a:t>Raw milk vending machines</a:t>
            </a:r>
            <a:endParaRPr lang="en-NZ" sz="7200" b="1" u="sng" dirty="0">
              <a:solidFill>
                <a:schemeClr val="tx2"/>
              </a:solidFill>
            </a:endParaRPr>
          </a:p>
        </p:txBody>
      </p:sp>
      <p:sp>
        <p:nvSpPr>
          <p:cNvPr id="3" name="Content Placeholder 2"/>
          <p:cNvSpPr>
            <a:spLocks noGrp="1"/>
          </p:cNvSpPr>
          <p:nvPr>
            <p:ph idx="1"/>
          </p:nvPr>
        </p:nvSpPr>
        <p:spPr>
          <a:xfrm>
            <a:off x="1179845" y="2585130"/>
            <a:ext cx="11111392" cy="9268615"/>
          </a:xfrm>
        </p:spPr>
        <p:txBody>
          <a:bodyPr/>
          <a:lstStyle/>
          <a:p>
            <a:pPr marL="0" indent="0">
              <a:buNone/>
            </a:pPr>
            <a:r>
              <a:rPr lang="en-NZ" sz="3600" dirty="0" smtClean="0"/>
              <a:t>Some place in New Zealand there are raw milk vending machines where you can refill your glass milk bottle. </a:t>
            </a:r>
          </a:p>
          <a:p>
            <a:pPr marL="0" indent="0">
              <a:buNone/>
            </a:pPr>
            <a:endParaRPr lang="en-NZ" sz="3600" dirty="0"/>
          </a:p>
          <a:p>
            <a:pPr marL="0" indent="0">
              <a:buNone/>
            </a:pPr>
            <a:r>
              <a:rPr lang="en-NZ" sz="3600" dirty="0" smtClean="0"/>
              <a:t>The milk come straight from a particular farm and has not been pasteurised or homogenised. </a:t>
            </a:r>
          </a:p>
          <a:p>
            <a:pPr marL="0" indent="0">
              <a:buNone/>
            </a:pPr>
            <a:endParaRPr lang="en-NZ" sz="3600" dirty="0"/>
          </a:p>
          <a:p>
            <a:pPr marL="0" indent="0">
              <a:buNone/>
            </a:pPr>
            <a:r>
              <a:rPr lang="en-NZ" sz="3600" dirty="0" smtClean="0"/>
              <a:t>Some people prefer the taste and see it as more ‘natural’. However due to the lack of pasteurisation there is an increased risk of food poisoning due to bacteria. </a:t>
            </a:r>
          </a:p>
          <a:p>
            <a:pPr marL="0" indent="0">
              <a:buNone/>
            </a:pPr>
            <a:endParaRPr lang="en-NZ" sz="3600" dirty="0"/>
          </a:p>
          <a:p>
            <a:pPr marL="0" indent="0">
              <a:buNone/>
            </a:pPr>
            <a:r>
              <a:rPr lang="en-NZ" sz="3600" dirty="0" smtClean="0"/>
              <a:t>Farmers are only allowed to sell small amounts at the “farm gate” and there are lots of paperwork and regular testing that needs to be done which can make it difficult to operate this option of milk supply.  </a:t>
            </a:r>
            <a:endParaRPr lang="en-NZ" sz="3600" dirty="0"/>
          </a:p>
        </p:txBody>
      </p:sp>
      <p:pic>
        <p:nvPicPr>
          <p:cNvPr id="1026" name="Picture 2" descr="Village people set up twenty four hour, road-side raw milk vending machine  in Golden Bay (New Zealand) | 3 Wheeled Che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07566" y="5092996"/>
            <a:ext cx="5831248" cy="7289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spensing Machines » Raw drinking milk dispensing machines and advice |  Village M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5044" y="283736"/>
            <a:ext cx="7620000"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979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07" y="239788"/>
            <a:ext cx="20192873" cy="2651125"/>
          </a:xfrm>
        </p:spPr>
        <p:txBody>
          <a:bodyPr/>
          <a:lstStyle/>
          <a:p>
            <a:r>
              <a:rPr lang="en-NZ" sz="7200" b="1" u="sng" dirty="0" smtClean="0">
                <a:solidFill>
                  <a:schemeClr val="tx2"/>
                </a:solidFill>
              </a:rPr>
              <a:t>Other milks… </a:t>
            </a:r>
            <a:endParaRPr lang="en-NZ" sz="7200" b="1" u="sng" dirty="0">
              <a:solidFill>
                <a:schemeClr val="tx2"/>
              </a:solidFill>
            </a:endParaRPr>
          </a:p>
        </p:txBody>
      </p:sp>
      <p:sp>
        <p:nvSpPr>
          <p:cNvPr id="3" name="Content Placeholder 2"/>
          <p:cNvSpPr>
            <a:spLocks noGrp="1"/>
          </p:cNvSpPr>
          <p:nvPr>
            <p:ph idx="1"/>
          </p:nvPr>
        </p:nvSpPr>
        <p:spPr>
          <a:xfrm>
            <a:off x="531260" y="1976774"/>
            <a:ext cx="17257010" cy="4450758"/>
          </a:xfrm>
        </p:spPr>
        <p:txBody>
          <a:bodyPr/>
          <a:lstStyle/>
          <a:p>
            <a:pPr marL="0" indent="0">
              <a:buNone/>
            </a:pPr>
            <a:r>
              <a:rPr lang="en-NZ" sz="3600" b="1" dirty="0"/>
              <a:t>What is A2 milk?</a:t>
            </a:r>
          </a:p>
          <a:p>
            <a:r>
              <a:rPr lang="en-NZ" sz="3600" dirty="0"/>
              <a:t>Nutritionally, A2 milk is similar to regular milk in terms of how much protein, fat and calcium it contains. The difference is in their types of beta-casein protein. Beta-casein makes up 30% of the protein in milk and comes in two main forms – A1 and A2. Most cows produce a mix of A1 and A2 beta-casein but some cows produce only A2 beta-casein, which is where A2 milk comes from</a:t>
            </a:r>
            <a:r>
              <a:rPr lang="en-NZ" sz="3600" dirty="0" smtClean="0"/>
              <a:t>. It is suggested that A2 milk is easier to digest and cause less gut discomfort for those that are sensitive. </a:t>
            </a:r>
            <a:endParaRPr lang="en-NZ" sz="3600" dirty="0"/>
          </a:p>
          <a:p>
            <a:pPr marL="0" indent="0">
              <a:buNone/>
            </a:pPr>
            <a:endParaRPr lang="en-NZ" sz="3600" dirty="0"/>
          </a:p>
        </p:txBody>
      </p:sp>
      <p:pic>
        <p:nvPicPr>
          <p:cNvPr id="4" name="Picture 3"/>
          <p:cNvPicPr>
            <a:picLocks noChangeAspect="1"/>
          </p:cNvPicPr>
          <p:nvPr/>
        </p:nvPicPr>
        <p:blipFill>
          <a:blip r:embed="rId2"/>
          <a:stretch>
            <a:fillRect/>
          </a:stretch>
        </p:blipFill>
        <p:spPr>
          <a:xfrm>
            <a:off x="17362967" y="1190847"/>
            <a:ext cx="4893101" cy="5271312"/>
          </a:xfrm>
          <a:prstGeom prst="rect">
            <a:avLst/>
          </a:prstGeom>
        </p:spPr>
      </p:pic>
      <p:pic>
        <p:nvPicPr>
          <p:cNvPr id="5122" name="Picture 2" descr="Best Types of Plant-Based Milks: Guide to Milk Alternatives For You to 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4198" y="7743499"/>
            <a:ext cx="8572500" cy="30003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31260" y="6427532"/>
            <a:ext cx="13745462" cy="5632311"/>
          </a:xfrm>
          <a:prstGeom prst="rect">
            <a:avLst/>
          </a:prstGeom>
        </p:spPr>
        <p:txBody>
          <a:bodyPr wrap="square">
            <a:spAutoFit/>
          </a:bodyPr>
          <a:lstStyle/>
          <a:p>
            <a:r>
              <a:rPr lang="en-NZ" sz="3600" b="1" dirty="0">
                <a:latin typeface="Arial" panose="020B0604020202020204" pitchFamily="34" charset="0"/>
                <a:cs typeface="Arial" panose="020B0604020202020204" pitchFamily="34" charset="0"/>
              </a:rPr>
              <a:t>Almond milk.</a:t>
            </a:r>
          </a:p>
          <a:p>
            <a:r>
              <a:rPr lang="en-NZ" sz="3600" dirty="0">
                <a:latin typeface="Arial" panose="020B0604020202020204" pitchFamily="34" charset="0"/>
                <a:cs typeface="Arial" panose="020B0604020202020204" pitchFamily="34" charset="0"/>
              </a:rPr>
              <a:t>Is made out of Almonds and there has been much debate around if it is a ‘milk’ or ‘nut juice’. It provides an alternative to dairy milk for vegans and lactose-intolerant people and its use and availability has risen and it is seen as more environmentally sustainable.   </a:t>
            </a:r>
          </a:p>
          <a:p>
            <a:r>
              <a:rPr lang="en-NZ" sz="3600" dirty="0">
                <a:latin typeface="Arial" panose="020B0604020202020204" pitchFamily="34" charset="0"/>
                <a:cs typeface="Arial" panose="020B0604020202020204" pitchFamily="34" charset="0"/>
              </a:rPr>
              <a:t>There have been a few main issues associated with almond milk production mainly around water use and pesticide use. These may produce long lasting effects on the environment in drought-stricken California, where more than 80% of the world’s almonds are grown.</a:t>
            </a:r>
          </a:p>
        </p:txBody>
      </p:sp>
      <p:sp>
        <p:nvSpPr>
          <p:cNvPr id="6" name="TextBox 5"/>
          <p:cNvSpPr txBox="1"/>
          <p:nvPr/>
        </p:nvSpPr>
        <p:spPr>
          <a:xfrm>
            <a:off x="15438474" y="10765140"/>
            <a:ext cx="8025723" cy="1755673"/>
          </a:xfrm>
          <a:prstGeom prst="rect">
            <a:avLst/>
          </a:prstGeom>
          <a:noFill/>
        </p:spPr>
        <p:txBody>
          <a:bodyPr wrap="none" rtlCol="0">
            <a:spAutoFit/>
          </a:bodyPr>
          <a:lstStyle/>
          <a:p>
            <a:r>
              <a:rPr lang="en-NZ" dirty="0" smtClean="0"/>
              <a:t>Can you name all the plant based milks?</a:t>
            </a:r>
          </a:p>
          <a:p>
            <a:endParaRPr lang="en-NZ" dirty="0"/>
          </a:p>
          <a:p>
            <a:r>
              <a:rPr lang="en-NZ" b="1" dirty="0" smtClean="0"/>
              <a:t>A: </a:t>
            </a:r>
            <a:r>
              <a:rPr lang="en-NZ" dirty="0" smtClean="0"/>
              <a:t>walnut, oat, rice, hazelnut, soy, almond</a:t>
            </a:r>
            <a:endParaRPr lang="en-NZ" dirty="0"/>
          </a:p>
        </p:txBody>
      </p:sp>
    </p:spTree>
    <p:extLst>
      <p:ext uri="{BB962C8B-B14F-4D97-AF65-F5344CB8AC3E}">
        <p14:creationId xmlns:p14="http://schemas.microsoft.com/office/powerpoint/2010/main" val="269510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49" y="464436"/>
            <a:ext cx="20192873" cy="2651125"/>
          </a:xfrm>
        </p:spPr>
        <p:txBody>
          <a:bodyPr/>
          <a:lstStyle/>
          <a:p>
            <a:r>
              <a:rPr lang="en-NZ" b="1" u="sng" dirty="0" smtClean="0">
                <a:solidFill>
                  <a:schemeClr val="tx2"/>
                </a:solidFill>
              </a:rPr>
              <a:t>New Zealand Problem Solvers</a:t>
            </a:r>
            <a:endParaRPr lang="en-NZ" b="1" u="sng" dirty="0">
              <a:solidFill>
                <a:schemeClr val="tx2"/>
              </a:solidFill>
            </a:endParaRPr>
          </a:p>
        </p:txBody>
      </p:sp>
      <p:sp>
        <p:nvSpPr>
          <p:cNvPr id="3" name="Content Placeholder 2"/>
          <p:cNvSpPr>
            <a:spLocks noGrp="1"/>
          </p:cNvSpPr>
          <p:nvPr>
            <p:ph idx="1"/>
          </p:nvPr>
        </p:nvSpPr>
        <p:spPr>
          <a:xfrm>
            <a:off x="797074" y="2055812"/>
            <a:ext cx="12312870" cy="9396205"/>
          </a:xfrm>
        </p:spPr>
        <p:txBody>
          <a:bodyPr/>
          <a:lstStyle/>
          <a:p>
            <a:r>
              <a:rPr lang="en-NZ" sz="3600" dirty="0"/>
              <a:t>A keg may help solve the problem of reducing plastic milk containers from the country's cafes.</a:t>
            </a:r>
          </a:p>
          <a:p>
            <a:endParaRPr lang="en-NZ" sz="3600" dirty="0"/>
          </a:p>
          <a:p>
            <a:r>
              <a:rPr lang="en-NZ" sz="3600" dirty="0"/>
              <a:t>Enter the team from Spout Alternatives: Jo Mohan, 22, and Luka </a:t>
            </a:r>
            <a:r>
              <a:rPr lang="en-NZ" sz="3600" dirty="0" err="1"/>
              <a:t>Licul</a:t>
            </a:r>
            <a:r>
              <a:rPr lang="en-NZ" sz="3600" dirty="0"/>
              <a:t>, 18, from Dunedin, and Nick Jackson, 23, from Christchurch.</a:t>
            </a:r>
          </a:p>
          <a:p>
            <a:endParaRPr lang="en-NZ" sz="3600" dirty="0"/>
          </a:p>
          <a:p>
            <a:r>
              <a:rPr lang="en-NZ" sz="3600" dirty="0"/>
              <a:t>The trio met at the youth business accelerator Venture Up in Wellington in February, and started working on the idea of creating a milk dispensing system for cafes</a:t>
            </a:r>
            <a:r>
              <a:rPr lang="en-NZ" sz="3600" dirty="0" smtClean="0"/>
              <a:t>.</a:t>
            </a:r>
          </a:p>
          <a:p>
            <a:endParaRPr lang="en-NZ" sz="3600" dirty="0" smtClean="0"/>
          </a:p>
          <a:p>
            <a:r>
              <a:rPr lang="en-NZ" sz="3600" dirty="0"/>
              <a:t>What they came up with was using 10 litre stainless steel kegs – popular with home brewers – filled with milk sourced from a local dairy farm</a:t>
            </a:r>
            <a:r>
              <a:rPr lang="en-NZ" sz="3600" dirty="0" smtClean="0"/>
              <a:t>.</a:t>
            </a:r>
          </a:p>
          <a:p>
            <a:endParaRPr lang="en-NZ" sz="3600" dirty="0" smtClean="0"/>
          </a:p>
          <a:p>
            <a:r>
              <a:rPr lang="en-NZ" sz="3600" dirty="0"/>
              <a:t>Not only do the kegs keep the milk cool, they also reduce five 2ltr plastic containers from entering the recycling stream.</a:t>
            </a:r>
          </a:p>
        </p:txBody>
      </p:sp>
      <p:pic>
        <p:nvPicPr>
          <p:cNvPr id="6146" name="Picture 2" descr="Jo Mohan and Luka Licul of Spout Alternatives, which offers a milk delivery systrem through kegs, rather than plastic containers.&#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7330" y="2668773"/>
            <a:ext cx="10606509" cy="597549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357330" y="8827121"/>
            <a:ext cx="10338982" cy="1755673"/>
          </a:xfrm>
          <a:prstGeom prst="rect">
            <a:avLst/>
          </a:prstGeom>
        </p:spPr>
        <p:txBody>
          <a:bodyPr wrap="square">
            <a:spAutoFit/>
          </a:bodyPr>
          <a:lstStyle/>
          <a:p>
            <a:r>
              <a:rPr lang="en-NZ" dirty="0">
                <a:latin typeface="Arial" panose="020B0604020202020204" pitchFamily="34" charset="0"/>
                <a:cs typeface="Arial" panose="020B0604020202020204" pitchFamily="34" charset="0"/>
                <a:hlinkClick r:id="rId3"/>
              </a:rPr>
              <a:t>https://</a:t>
            </a:r>
            <a:r>
              <a:rPr lang="en-NZ" dirty="0" smtClean="0">
                <a:latin typeface="Arial" panose="020B0604020202020204" pitchFamily="34" charset="0"/>
                <a:cs typeface="Arial" panose="020B0604020202020204" pitchFamily="34" charset="0"/>
                <a:hlinkClick r:id="rId3"/>
              </a:rPr>
              <a:t>www.stuff.co.nz/business/better-business/114964960/dairy-me-milk-kegs-take-on-plastic-containers</a:t>
            </a:r>
            <a:r>
              <a:rPr lang="en-NZ" dirty="0" smtClean="0">
                <a:latin typeface="Arial" panose="020B0604020202020204" pitchFamily="34" charset="0"/>
                <a:cs typeface="Arial" panose="020B0604020202020204" pitchFamily="34" charset="0"/>
              </a:rPr>
              <a:t> </a:t>
            </a:r>
            <a:endParaRPr lang="en-NZ"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026383"/>
      </p:ext>
    </p:extLst>
  </p:cSld>
  <p:clrMapOvr>
    <a:masterClrMapping/>
  </p:clrMapOvr>
  <p:timing>
    <p:tnLst>
      <p:par>
        <p:cTn id="1" dur="indefinite" restart="never" nodeType="tmRoot"/>
      </p:par>
    </p:tnLst>
  </p:timing>
</p:sld>
</file>

<file path=ppt/theme/theme1.xml><?xml version="1.0" encoding="utf-8"?>
<a:theme xmlns:a="http://schemas.openxmlformats.org/drawingml/2006/main" name="1. Title_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639B26D4-6B5A-4510-AB21-CC74F0E4BB97}"/>
    </a:ext>
  </a:extLst>
</a:theme>
</file>

<file path=ppt/theme/theme10.xml><?xml version="1.0" encoding="utf-8"?>
<a:theme xmlns:a="http://schemas.openxmlformats.org/drawingml/2006/main" name="10. Content_dark blu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016A6F3F-ABF8-4B05-AC92-2586930F373D}"/>
    </a:ext>
  </a:extLst>
</a:theme>
</file>

<file path=ppt/theme/theme11.xml><?xml version="1.0" encoding="utf-8"?>
<a:theme xmlns:a="http://schemas.openxmlformats.org/drawingml/2006/main" name="11. Content_yellow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C64A2C90-B6B4-41FD-879C-A0334FB0CBD3}"/>
    </a:ext>
  </a:extLst>
</a:theme>
</file>

<file path=ppt/theme/theme12.xml><?xml version="1.0" encoding="utf-8"?>
<a:theme xmlns:a="http://schemas.openxmlformats.org/drawingml/2006/main" name="12. Content_whit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D424A75B-D835-48A6-B6AB-03050B6B1A80}"/>
    </a:ext>
  </a:extLst>
</a:theme>
</file>

<file path=ppt/theme/theme13.xml><?xml version="1.0" encoding="utf-8"?>
<a:theme xmlns:a="http://schemas.openxmlformats.org/drawingml/2006/main" name="13. Content_white foot_grey">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714B772F-D047-4A1D-BD59-2433E2F54CDA}"/>
    </a:ext>
  </a:extLst>
</a:theme>
</file>

<file path=ppt/theme/theme14.xml><?xml version="1.0" encoding="utf-8"?>
<a:theme xmlns:a="http://schemas.openxmlformats.org/drawingml/2006/main" name="14. Final slid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545173C1-8DF2-4C80-82F1-16EDAD597E79}"/>
    </a:ext>
  </a:extLst>
</a:theme>
</file>

<file path=ppt/theme/theme15.xml><?xml version="1.0" encoding="utf-8"?>
<a:theme xmlns:a="http://schemas.openxmlformats.org/drawingml/2006/main" name="1_10. Content_dark blu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B5FA538D-BBA2-4A18-BC5C-26741F6CAA22}" vid="{5351101E-5BCF-464B-B188-D423D0605782}"/>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 Section 1_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34DA21A2-DC82-4080-80D1-3BE33B431F42}"/>
    </a:ext>
  </a:extLst>
</a:theme>
</file>

<file path=ppt/theme/theme3.xml><?xml version="1.0" encoding="utf-8"?>
<a:theme xmlns:a="http://schemas.openxmlformats.org/drawingml/2006/main" name="3. Section 2_yellow">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7A35A031-ACD3-4CD0-BB00-C7DA0DF11E7A}"/>
    </a:ext>
  </a:extLst>
</a:theme>
</file>

<file path=ppt/theme/theme4.xml><?xml version="1.0" encoding="utf-8"?>
<a:theme xmlns:a="http://schemas.openxmlformats.org/drawingml/2006/main" name="4. Section 3_dark 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coln-University-PPT-STANDARD_16.9" id="{1EC1F574-EE7B-4187-BAD8-6727FFD2A57B}" vid="{058FB0DD-D9DF-4780-A0FC-32F2ED19A611}"/>
    </a:ext>
  </a:extLst>
</a:theme>
</file>

<file path=ppt/theme/theme5.xml><?xml version="1.0" encoding="utf-8"?>
<a:theme xmlns:a="http://schemas.openxmlformats.org/drawingml/2006/main" name="5. Breaker slide_picture_woman">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EB96D6FC-EE68-487F-AFC2-70FC3F6F84A8}"/>
    </a:ext>
  </a:extLst>
</a:theme>
</file>

<file path=ppt/theme/theme6.xml><?xml version="1.0" encoding="utf-8"?>
<a:theme xmlns:a="http://schemas.openxmlformats.org/drawingml/2006/main" name="6. Breaker slide_picture_man">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D1B67FE2-F129-4902-B44C-2D5EB2F63E5E}"/>
    </a:ext>
  </a:extLst>
</a:theme>
</file>

<file path=ppt/theme/theme7.xml><?xml version="1.0" encoding="utf-8"?>
<a:theme xmlns:a="http://schemas.openxmlformats.org/drawingml/2006/main" name="7. Breaker slide_yellow">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CE4FE004-4681-460B-88AC-07CBE5A65DB4}"/>
    </a:ext>
  </a:extLst>
</a:theme>
</file>

<file path=ppt/theme/theme8.xml><?xml version="1.0" encoding="utf-8"?>
<a:theme xmlns:a="http://schemas.openxmlformats.org/drawingml/2006/main" name="8. Breakers slide_dark blue">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AC36813C-7B18-4315-B312-9830902D868F}"/>
    </a:ext>
  </a:extLst>
</a:theme>
</file>

<file path=ppt/theme/theme9.xml><?xml version="1.0" encoding="utf-8"?>
<a:theme xmlns:a="http://schemas.openxmlformats.org/drawingml/2006/main" name="9. Content_blue footer">
  <a:themeElements>
    <a:clrScheme name="Lincoln Palette">
      <a:dk1>
        <a:srgbClr val="242250"/>
      </a:dk1>
      <a:lt1>
        <a:sysClr val="window" lastClr="FFFFFF"/>
      </a:lt1>
      <a:dk2>
        <a:srgbClr val="2B4AE7"/>
      </a:dk2>
      <a:lt2>
        <a:srgbClr val="E7E6E6"/>
      </a:lt2>
      <a:accent1>
        <a:srgbClr val="FEDA2A"/>
      </a:accent1>
      <a:accent2>
        <a:srgbClr val="AAB6F5"/>
      </a:accent2>
      <a:accent3>
        <a:srgbClr val="7F92F0"/>
      </a:accent3>
      <a:accent4>
        <a:srgbClr val="A5A5A5"/>
      </a:accent4>
      <a:accent5>
        <a:srgbClr val="A3E6E1"/>
      </a:accent5>
      <a:accent6>
        <a:srgbClr val="2EAFA4"/>
      </a:accent6>
      <a:hlink>
        <a:srgbClr val="A877B2"/>
      </a:hlink>
      <a:folHlink>
        <a:srgbClr val="C000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incoln-University-PPT-STANDARD_16.9" id="{1EC1F574-EE7B-4187-BAD8-6727FFD2A57B}" vid="{48494638-5BD2-4D9D-8ECE-BE75061E44C3}"/>
    </a:ext>
  </a:extLst>
</a:theme>
</file>

<file path=docProps/app.xml><?xml version="1.0" encoding="utf-8"?>
<Properties xmlns="http://schemas.openxmlformats.org/officeDocument/2006/extended-properties" xmlns:vt="http://schemas.openxmlformats.org/officeDocument/2006/docPropsVTypes">
  <Template>Lincoln-University-PPT-STANDARD_16.9</Template>
  <TotalTime>17374</TotalTime>
  <Words>1549</Words>
  <Application>Microsoft Office PowerPoint</Application>
  <PresentationFormat>Custom</PresentationFormat>
  <Paragraphs>81</Paragraphs>
  <Slides>11</Slides>
  <Notes>1</Notes>
  <HiddenSlides>0</HiddenSlides>
  <MMClips>0</MMClips>
  <ScaleCrop>false</ScaleCrop>
  <HeadingPairs>
    <vt:vector size="6" baseType="variant">
      <vt:variant>
        <vt:lpstr>Fonts Used</vt:lpstr>
      </vt:variant>
      <vt:variant>
        <vt:i4>3</vt:i4>
      </vt:variant>
      <vt:variant>
        <vt:lpstr>Theme</vt:lpstr>
      </vt:variant>
      <vt:variant>
        <vt:i4>15</vt:i4>
      </vt:variant>
      <vt:variant>
        <vt:lpstr>Slide Titles</vt:lpstr>
      </vt:variant>
      <vt:variant>
        <vt:i4>11</vt:i4>
      </vt:variant>
    </vt:vector>
  </HeadingPairs>
  <TitlesOfParts>
    <vt:vector size="29" baseType="lpstr">
      <vt:lpstr>Arial</vt:lpstr>
      <vt:lpstr>Calibri</vt:lpstr>
      <vt:lpstr>Eveleth Dot Regular</vt:lpstr>
      <vt:lpstr>1. Title_blue</vt:lpstr>
      <vt:lpstr>2. Section 1_Blue</vt:lpstr>
      <vt:lpstr>3. Section 2_yellow</vt:lpstr>
      <vt:lpstr>4. Section 3_dark blue</vt:lpstr>
      <vt:lpstr>5. Breaker slide_picture_woman</vt:lpstr>
      <vt:lpstr>6. Breaker slide_picture_man</vt:lpstr>
      <vt:lpstr>7. Breaker slide_yellow</vt:lpstr>
      <vt:lpstr>8. Breakers slide_dark blue</vt:lpstr>
      <vt:lpstr>9. Content_blue footer</vt:lpstr>
      <vt:lpstr>10. Content_dark blue footer</vt:lpstr>
      <vt:lpstr>11. Content_yellow footer</vt:lpstr>
      <vt:lpstr>12. Content_white footer</vt:lpstr>
      <vt:lpstr>13. Content_white foot_grey</vt:lpstr>
      <vt:lpstr>14. Final slide</vt:lpstr>
      <vt:lpstr>1_10. Content_dark blue footer</vt:lpstr>
      <vt:lpstr>  Social Factors     </vt:lpstr>
      <vt:lpstr>A European Cultural Norm </vt:lpstr>
      <vt:lpstr>Genetic Legacy </vt:lpstr>
      <vt:lpstr>Dairy Decline and the rise of ‘nut milk’?</vt:lpstr>
      <vt:lpstr>What is milk made of?</vt:lpstr>
      <vt:lpstr>Different types of milk…</vt:lpstr>
      <vt:lpstr>Raw milk vending machines</vt:lpstr>
      <vt:lpstr>Other milks… </vt:lpstr>
      <vt:lpstr>New Zealand Problem Solvers</vt:lpstr>
      <vt:lpstr>Sources used… </vt:lpstr>
      <vt:lpstr>PowerPoint Presentation</vt:lpstr>
    </vt:vector>
  </TitlesOfParts>
  <Company>Lincoln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Roberts, Lauren</dc:creator>
  <cp:lastModifiedBy>Roberts, Lauren</cp:lastModifiedBy>
  <cp:revision>119</cp:revision>
  <dcterms:created xsi:type="dcterms:W3CDTF">2019-09-12T01:10:45Z</dcterms:created>
  <dcterms:modified xsi:type="dcterms:W3CDTF">2020-11-22T21:42:37Z</dcterms:modified>
</cp:coreProperties>
</file>