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theme/theme3.xml" ContentType="application/vnd.openxmlformats-officedocument.theme+xml"/>
  <Override PartName="/ppt/slideLayouts/slideLayout4.xml" ContentType="application/vnd.openxmlformats-officedocument.presentationml.slideLayout+xml"/>
  <Override PartName="/ppt/theme/theme4.xml" ContentType="application/vnd.openxmlformats-officedocument.theme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5.xml" ContentType="application/vnd.openxmlformats-officedocument.them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6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7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8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9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10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11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12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13.xml" ContentType="application/vnd.openxmlformats-officedocument.theme+xml"/>
  <Override PartName="/ppt/slideLayouts/slideLayout70.xml" ContentType="application/vnd.openxmlformats-officedocument.presentationml.slideLayout+xml"/>
  <Override PartName="/ppt/theme/theme14.xml" ContentType="application/vnd.openxmlformats-officedocument.theme+xml"/>
  <Override PartName="/ppt/theme/theme1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01" r:id="rId4"/>
    <p:sldMasterId id="2147483687" r:id="rId5"/>
    <p:sldMasterId id="2147483820" r:id="rId6"/>
    <p:sldMasterId id="2147483689" r:id="rId7"/>
    <p:sldMasterId id="2147483691" r:id="rId8"/>
    <p:sldMasterId id="2147483849" r:id="rId9"/>
    <p:sldMasterId id="2147483698" r:id="rId10"/>
    <p:sldMasterId id="2147483708" r:id="rId11"/>
    <p:sldMasterId id="2147483716" r:id="rId12"/>
    <p:sldMasterId id="2147483822" r:id="rId13"/>
    <p:sldMasterId id="2147483727" r:id="rId14"/>
    <p:sldMasterId id="2147483737" r:id="rId15"/>
    <p:sldMasterId id="2147483747" r:id="rId16"/>
    <p:sldMasterId id="2147483841" r:id="rId17"/>
  </p:sldMasterIdLst>
  <p:notesMasterIdLst>
    <p:notesMasterId r:id="rId22"/>
  </p:notesMasterIdLst>
  <p:sldIdLst>
    <p:sldId id="261" r:id="rId18"/>
    <p:sldId id="273" r:id="rId19"/>
    <p:sldId id="271" r:id="rId20"/>
    <p:sldId id="272" r:id="rId21"/>
  </p:sldIdLst>
  <p:sldSz cx="24418925" cy="13716000"/>
  <p:notesSz cx="6858000" cy="9144000"/>
  <p:defaultTextStyle>
    <a:defPPr>
      <a:defRPr lang="en-US"/>
    </a:defPPr>
    <a:lvl1pPr marL="0" algn="l" defTabSz="1830446" rtl="0" eaLnBrk="1" latinLnBrk="0" hangingPunct="1">
      <a:defRPr sz="3603" kern="1200">
        <a:solidFill>
          <a:schemeClr val="tx1"/>
        </a:solidFill>
        <a:latin typeface="+mn-lt"/>
        <a:ea typeface="+mn-ea"/>
        <a:cs typeface="+mn-cs"/>
      </a:defRPr>
    </a:lvl1pPr>
    <a:lvl2pPr marL="915223" algn="l" defTabSz="1830446" rtl="0" eaLnBrk="1" latinLnBrk="0" hangingPunct="1">
      <a:defRPr sz="3603" kern="1200">
        <a:solidFill>
          <a:schemeClr val="tx1"/>
        </a:solidFill>
        <a:latin typeface="+mn-lt"/>
        <a:ea typeface="+mn-ea"/>
        <a:cs typeface="+mn-cs"/>
      </a:defRPr>
    </a:lvl2pPr>
    <a:lvl3pPr marL="1830446" algn="l" defTabSz="1830446" rtl="0" eaLnBrk="1" latinLnBrk="0" hangingPunct="1">
      <a:defRPr sz="3603" kern="1200">
        <a:solidFill>
          <a:schemeClr val="tx1"/>
        </a:solidFill>
        <a:latin typeface="+mn-lt"/>
        <a:ea typeface="+mn-ea"/>
        <a:cs typeface="+mn-cs"/>
      </a:defRPr>
    </a:lvl3pPr>
    <a:lvl4pPr marL="2745669" algn="l" defTabSz="1830446" rtl="0" eaLnBrk="1" latinLnBrk="0" hangingPunct="1">
      <a:defRPr sz="3603" kern="1200">
        <a:solidFill>
          <a:schemeClr val="tx1"/>
        </a:solidFill>
        <a:latin typeface="+mn-lt"/>
        <a:ea typeface="+mn-ea"/>
        <a:cs typeface="+mn-cs"/>
      </a:defRPr>
    </a:lvl4pPr>
    <a:lvl5pPr marL="3660892" algn="l" defTabSz="1830446" rtl="0" eaLnBrk="1" latinLnBrk="0" hangingPunct="1">
      <a:defRPr sz="3603" kern="1200">
        <a:solidFill>
          <a:schemeClr val="tx1"/>
        </a:solidFill>
        <a:latin typeface="+mn-lt"/>
        <a:ea typeface="+mn-ea"/>
        <a:cs typeface="+mn-cs"/>
      </a:defRPr>
    </a:lvl5pPr>
    <a:lvl6pPr marL="4576115" algn="l" defTabSz="1830446" rtl="0" eaLnBrk="1" latinLnBrk="0" hangingPunct="1">
      <a:defRPr sz="3603" kern="1200">
        <a:solidFill>
          <a:schemeClr val="tx1"/>
        </a:solidFill>
        <a:latin typeface="+mn-lt"/>
        <a:ea typeface="+mn-ea"/>
        <a:cs typeface="+mn-cs"/>
      </a:defRPr>
    </a:lvl6pPr>
    <a:lvl7pPr marL="5491338" algn="l" defTabSz="1830446" rtl="0" eaLnBrk="1" latinLnBrk="0" hangingPunct="1">
      <a:defRPr sz="3603" kern="1200">
        <a:solidFill>
          <a:schemeClr val="tx1"/>
        </a:solidFill>
        <a:latin typeface="+mn-lt"/>
        <a:ea typeface="+mn-ea"/>
        <a:cs typeface="+mn-cs"/>
      </a:defRPr>
    </a:lvl7pPr>
    <a:lvl8pPr marL="6406561" algn="l" defTabSz="1830446" rtl="0" eaLnBrk="1" latinLnBrk="0" hangingPunct="1">
      <a:defRPr sz="3603" kern="1200">
        <a:solidFill>
          <a:schemeClr val="tx1"/>
        </a:solidFill>
        <a:latin typeface="+mn-lt"/>
        <a:ea typeface="+mn-ea"/>
        <a:cs typeface="+mn-cs"/>
      </a:defRPr>
    </a:lvl8pPr>
    <a:lvl9pPr marL="7321784" algn="l" defTabSz="1830446" rtl="0" eaLnBrk="1" latinLnBrk="0" hangingPunct="1">
      <a:defRPr sz="3603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EDA2A"/>
    <a:srgbClr val="00306E"/>
    <a:srgbClr val="2E2E2F"/>
    <a:srgbClr val="2B47E7"/>
    <a:srgbClr val="2B49E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85" autoAdjust="0"/>
    <p:restoredTop sz="94599"/>
  </p:normalViewPr>
  <p:slideViewPr>
    <p:cSldViewPr snapToGrid="0" snapToObjects="1">
      <p:cViewPr>
        <p:scale>
          <a:sx n="42" d="100"/>
          <a:sy n="42" d="100"/>
        </p:scale>
        <p:origin x="105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Master" Target="slideMasters/slideMaster10.xml"/><Relationship Id="rId18" Type="http://schemas.openxmlformats.org/officeDocument/2006/relationships/slide" Target="slides/slide1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slide" Target="slides/slide4.xml"/><Relationship Id="rId7" Type="http://schemas.openxmlformats.org/officeDocument/2006/relationships/slideMaster" Target="slideMasters/slideMaster4.xml"/><Relationship Id="rId12" Type="http://schemas.openxmlformats.org/officeDocument/2006/relationships/slideMaster" Target="slideMasters/slideMaster9.xml"/><Relationship Id="rId17" Type="http://schemas.openxmlformats.org/officeDocument/2006/relationships/slideMaster" Target="slideMasters/slideMaster14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Master" Target="slideMasters/slideMaster13.xml"/><Relationship Id="rId20" Type="http://schemas.openxmlformats.org/officeDocument/2006/relationships/slide" Target="slides/slide3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Master" Target="slideMasters/slideMaster8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Master" Target="slideMasters/slideMaster12.xml"/><Relationship Id="rId23" Type="http://schemas.openxmlformats.org/officeDocument/2006/relationships/presProps" Target="presProps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2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Master" Target="slideMasters/slideMaster11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115744-8CD9-5541-8A70-E7923DC36E6B}" type="datetimeFigureOut">
              <a:rPr lang="en-GB" smtClean="0"/>
              <a:t>15/12/2021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2625" y="1143000"/>
            <a:ext cx="549275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14CC62-21E6-9E4B-B384-13833E070DA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633253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Blue_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045335" y="2450719"/>
            <a:ext cx="17029049" cy="1280033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8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sz="8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FontTx/>
              <a:buNone/>
              <a:defRPr sz="8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FontTx/>
              <a:buNone/>
              <a:defRPr sz="8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FontTx/>
              <a:buNone/>
              <a:defRPr sz="8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2045335" y="3768027"/>
            <a:ext cx="17029050" cy="1572069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8000">
                <a:solidFill>
                  <a:srgbClr val="FEDA2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sz="8000">
                <a:solidFill>
                  <a:srgbClr val="FEDA2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FontTx/>
              <a:buNone/>
              <a:defRPr sz="8000">
                <a:solidFill>
                  <a:srgbClr val="FEDA2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FontTx/>
              <a:buNone/>
              <a:defRPr sz="8000">
                <a:solidFill>
                  <a:srgbClr val="FEDA2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FontTx/>
              <a:buNone/>
              <a:defRPr sz="8000">
                <a:solidFill>
                  <a:srgbClr val="FEDA2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296046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_larg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5" y="730250"/>
            <a:ext cx="20192873" cy="2651125"/>
          </a:xfrm>
          <a:prstGeom prst="rect">
            <a:avLst/>
          </a:prstGeom>
        </p:spPr>
        <p:txBody>
          <a:bodyPr/>
          <a:lstStyle>
            <a:lvl1pPr>
              <a:defRPr sz="6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N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79575" y="3651250"/>
            <a:ext cx="20192873" cy="8702675"/>
          </a:xfrm>
          <a:prstGeom prst="rect">
            <a:avLst/>
          </a:prstGeom>
        </p:spPr>
        <p:txBody>
          <a:bodyPr/>
          <a:lstStyle>
            <a:lvl1pPr>
              <a:defRPr sz="5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37974217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_sm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5" y="730250"/>
            <a:ext cx="20192873" cy="2651125"/>
          </a:xfrm>
          <a:prstGeom prst="rect">
            <a:avLst/>
          </a:prstGeom>
        </p:spPr>
        <p:txBody>
          <a:bodyPr/>
          <a:lstStyle>
            <a:lvl1pPr>
              <a:defRPr sz="4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N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79575" y="3651250"/>
            <a:ext cx="20192873" cy="8702675"/>
          </a:xfrm>
          <a:prstGeom prst="rect">
            <a:avLst/>
          </a:prstGeom>
        </p:spPr>
        <p:txBody>
          <a:bodyPr/>
          <a:lstStyle>
            <a:lvl1pPr>
              <a:defRPr sz="2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20723725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5" y="730250"/>
            <a:ext cx="20156297" cy="2651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NZ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79575" y="3651250"/>
            <a:ext cx="9640697" cy="870267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791887" y="3651250"/>
            <a:ext cx="10043985" cy="870267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041901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82751" y="730251"/>
            <a:ext cx="20573746" cy="247015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NZ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82750" y="3362325"/>
            <a:ext cx="10058147" cy="16478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82751" y="5010150"/>
            <a:ext cx="10058146" cy="736917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2124119" y="3362325"/>
            <a:ext cx="10132377" cy="16478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2124119" y="5010150"/>
            <a:ext cx="10132377" cy="736917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1819489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5" y="730250"/>
            <a:ext cx="21059775" cy="2651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3854613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82750" y="1974850"/>
            <a:ext cx="7875588" cy="2139950"/>
          </a:xfrm>
          <a:prstGeom prst="rect">
            <a:avLst/>
          </a:prstGeom>
        </p:spPr>
        <p:txBody>
          <a:bodyPr anchor="t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380663" y="1974850"/>
            <a:ext cx="12361862" cy="9272271"/>
          </a:xfrm>
          <a:prstGeom prst="rect">
            <a:avLst/>
          </a:prstGeom>
        </p:spPr>
        <p:txBody>
          <a:bodyPr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82750" y="4315967"/>
            <a:ext cx="7875588" cy="693115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157188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82750" y="1974850"/>
            <a:ext cx="7875588" cy="2139950"/>
          </a:xfrm>
          <a:prstGeom prst="rect">
            <a:avLst/>
          </a:prstGeom>
        </p:spPr>
        <p:txBody>
          <a:bodyPr anchor="t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380663" y="1974850"/>
            <a:ext cx="11638089" cy="97472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NZ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82750" y="4334256"/>
            <a:ext cx="7875588" cy="740371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759114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52763" y="2244725"/>
            <a:ext cx="18313400" cy="4775200"/>
          </a:xfrm>
          <a:prstGeom prst="rect">
            <a:avLst/>
          </a:prstGeom>
        </p:spPr>
        <p:txBody>
          <a:bodyPr anchor="t"/>
          <a:lstStyle>
            <a:lvl1pPr algn="l">
              <a:defRPr sz="8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NZ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52763" y="7204075"/>
            <a:ext cx="18313400" cy="3311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4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edit Master subtitle style</a:t>
            </a:r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26035539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_larg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5" y="730250"/>
            <a:ext cx="20192873" cy="2651125"/>
          </a:xfrm>
          <a:prstGeom prst="rect">
            <a:avLst/>
          </a:prstGeom>
        </p:spPr>
        <p:txBody>
          <a:bodyPr/>
          <a:lstStyle>
            <a:lvl1pPr>
              <a:defRPr sz="6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N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79575" y="3651250"/>
            <a:ext cx="20192873" cy="8702675"/>
          </a:xfrm>
          <a:prstGeom prst="rect">
            <a:avLst/>
          </a:prstGeom>
        </p:spPr>
        <p:txBody>
          <a:bodyPr/>
          <a:lstStyle>
            <a:lvl1pPr>
              <a:defRPr sz="5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4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3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3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3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16787979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_sm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5" y="730250"/>
            <a:ext cx="20192873" cy="2651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N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79575" y="3651250"/>
            <a:ext cx="20192873" cy="870267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6790758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1_Blue_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76272" y="2176272"/>
            <a:ext cx="15179040" cy="1325562"/>
          </a:xfrm>
          <a:prstGeom prst="rect">
            <a:avLst/>
          </a:prstGeom>
        </p:spPr>
        <p:txBody>
          <a:bodyPr/>
          <a:lstStyle>
            <a:lvl1pPr>
              <a:defRPr sz="8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NZ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2176272" y="3538983"/>
            <a:ext cx="15179040" cy="153562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8000">
                <a:solidFill>
                  <a:srgbClr val="FEDA2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sz="8000">
                <a:solidFill>
                  <a:srgbClr val="FEDA2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FontTx/>
              <a:buNone/>
              <a:defRPr sz="8000">
                <a:solidFill>
                  <a:srgbClr val="FEDA2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FontTx/>
              <a:buNone/>
              <a:defRPr sz="8000">
                <a:solidFill>
                  <a:srgbClr val="FEDA2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FontTx/>
              <a:buNone/>
              <a:defRPr sz="8000">
                <a:solidFill>
                  <a:srgbClr val="FEDA2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/>
          </p:nvPr>
        </p:nvSpPr>
        <p:spPr>
          <a:xfrm>
            <a:off x="2176272" y="7736523"/>
            <a:ext cx="15179040" cy="4973637"/>
          </a:xfrm>
          <a:prstGeom prst="rect">
            <a:avLst/>
          </a:prstGeom>
        </p:spPr>
        <p:txBody>
          <a:bodyPr/>
          <a:lstStyle>
            <a:lvl1pPr>
              <a:defRPr sz="4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4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4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4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4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NZ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16999100" y="0"/>
            <a:ext cx="7429962" cy="13716000"/>
          </a:xfrm>
          <a:prstGeom prst="rect">
            <a:avLst/>
          </a:prstGeom>
        </p:spPr>
        <p:txBody>
          <a:bodyPr anchor="ctr" anchorCtr="1"/>
          <a:lstStyle>
            <a:lvl1pPr marL="0" indent="0">
              <a:buFontTx/>
              <a:buNone/>
              <a:defRPr sz="94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sz="94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FontTx/>
              <a:buNone/>
              <a:defRPr sz="94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FontTx/>
              <a:buNone/>
              <a:defRPr sz="94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FontTx/>
              <a:buNone/>
              <a:defRPr sz="94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 smtClean="0"/>
              <a:t>1</a:t>
            </a:r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12053037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5" y="730250"/>
            <a:ext cx="20156297" cy="2651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NZ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79575" y="3651250"/>
            <a:ext cx="9640697" cy="870267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NZ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791887" y="3651250"/>
            <a:ext cx="10043985" cy="870267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15241984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82751" y="730250"/>
            <a:ext cx="20328164" cy="2651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82750" y="3362325"/>
            <a:ext cx="9986737" cy="16478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82751" y="5010150"/>
            <a:ext cx="9986736" cy="736917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1991750" y="3362325"/>
            <a:ext cx="10019164" cy="16478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1991750" y="5010150"/>
            <a:ext cx="10019164" cy="736917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2833168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5" y="730250"/>
            <a:ext cx="21059775" cy="2651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9324821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82750" y="1974850"/>
            <a:ext cx="7875588" cy="2139950"/>
          </a:xfrm>
          <a:prstGeom prst="rect">
            <a:avLst/>
          </a:prstGeom>
        </p:spPr>
        <p:txBody>
          <a:bodyPr anchor="b"/>
          <a:lstStyle>
            <a:lvl1pPr>
              <a:defRPr sz="3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380663" y="1974850"/>
            <a:ext cx="12361862" cy="9272271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82750" y="4114801"/>
            <a:ext cx="7875588" cy="71323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563911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82750" y="1974850"/>
            <a:ext cx="7875588" cy="2139950"/>
          </a:xfrm>
          <a:prstGeom prst="rect">
            <a:avLst/>
          </a:prstGeom>
        </p:spPr>
        <p:txBody>
          <a:bodyPr anchor="b"/>
          <a:lstStyle>
            <a:lvl1pPr>
              <a:defRPr sz="3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NZ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380663" y="1974850"/>
            <a:ext cx="11638089" cy="97472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NZ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82750" y="4114800"/>
            <a:ext cx="7875588" cy="76231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8389099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52763" y="2244725"/>
            <a:ext cx="18313400" cy="4775200"/>
          </a:xfrm>
          <a:prstGeom prst="rect">
            <a:avLst/>
          </a:prstGeom>
        </p:spPr>
        <p:txBody>
          <a:bodyPr anchor="t"/>
          <a:lstStyle>
            <a:lvl1pPr algn="l">
              <a:defRPr sz="8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NZ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52763" y="7204075"/>
            <a:ext cx="18313400" cy="3311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4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edit Master subtitle style</a:t>
            </a:r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98465447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_larg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5" y="730250"/>
            <a:ext cx="20192873" cy="2651125"/>
          </a:xfrm>
          <a:prstGeom prst="rect">
            <a:avLst/>
          </a:prstGeom>
        </p:spPr>
        <p:txBody>
          <a:bodyPr/>
          <a:lstStyle>
            <a:lvl1pPr>
              <a:defRPr sz="6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N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79575" y="3651251"/>
            <a:ext cx="20192873" cy="8254238"/>
          </a:xfrm>
          <a:prstGeom prst="rect">
            <a:avLst/>
          </a:prstGeom>
        </p:spPr>
        <p:txBody>
          <a:bodyPr/>
          <a:lstStyle>
            <a:lvl1pPr>
              <a:defRPr sz="5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283440499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_sm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5" y="730250"/>
            <a:ext cx="20192873" cy="2651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79575" y="3651251"/>
            <a:ext cx="20192873" cy="8254238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34024885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5" y="730250"/>
            <a:ext cx="20156297" cy="2651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79575" y="3651251"/>
            <a:ext cx="9640697" cy="8290814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NZ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791887" y="3651250"/>
            <a:ext cx="10043985" cy="829081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95160822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82750" y="730251"/>
            <a:ext cx="21059775" cy="2268982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82750" y="3362325"/>
            <a:ext cx="10329863" cy="16478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82750" y="5193791"/>
            <a:ext cx="10329863" cy="7022593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2361863" y="3362325"/>
            <a:ext cx="10380662" cy="16478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2361863" y="5193791"/>
            <a:ext cx="10380662" cy="7022594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18776281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2_yellow_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2176272" y="2176272"/>
            <a:ext cx="14136624" cy="1325562"/>
          </a:xfrm>
          <a:prstGeom prst="rect">
            <a:avLst/>
          </a:prstGeom>
        </p:spPr>
        <p:txBody>
          <a:bodyPr/>
          <a:lstStyle>
            <a:lvl1pPr>
              <a:defRPr sz="8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NZ" dirty="0"/>
          </a:p>
        </p:txBody>
      </p:sp>
      <p:sp>
        <p:nvSpPr>
          <p:cNvPr id="4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2176272" y="3538983"/>
            <a:ext cx="14136624" cy="153562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8000">
                <a:solidFill>
                  <a:srgbClr val="2E2E2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sz="8000">
                <a:solidFill>
                  <a:srgbClr val="FEDA2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FontTx/>
              <a:buNone/>
              <a:defRPr sz="8000">
                <a:solidFill>
                  <a:srgbClr val="FEDA2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FontTx/>
              <a:buNone/>
              <a:defRPr sz="8000">
                <a:solidFill>
                  <a:srgbClr val="FEDA2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FontTx/>
              <a:buNone/>
              <a:defRPr sz="8000">
                <a:solidFill>
                  <a:srgbClr val="FEDA2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2"/>
          </p:nvPr>
        </p:nvSpPr>
        <p:spPr>
          <a:xfrm>
            <a:off x="2176272" y="7736523"/>
            <a:ext cx="14136624" cy="4973637"/>
          </a:xfrm>
          <a:prstGeom prst="rect">
            <a:avLst/>
          </a:prstGeom>
        </p:spPr>
        <p:txBody>
          <a:bodyPr/>
          <a:lstStyle>
            <a:lvl1pPr>
              <a:defRPr sz="4400">
                <a:solidFill>
                  <a:srgbClr val="2E2E2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4400">
                <a:solidFill>
                  <a:srgbClr val="2E2E2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4400">
                <a:solidFill>
                  <a:srgbClr val="2E2E2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4400">
                <a:solidFill>
                  <a:srgbClr val="2E2E2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4400">
                <a:solidFill>
                  <a:srgbClr val="2E2E2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NZ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3" hasCustomPrompt="1"/>
          </p:nvPr>
        </p:nvSpPr>
        <p:spPr>
          <a:xfrm>
            <a:off x="15621907" y="0"/>
            <a:ext cx="8797018" cy="13716000"/>
          </a:xfrm>
          <a:prstGeom prst="rect">
            <a:avLst/>
          </a:prstGeom>
        </p:spPr>
        <p:txBody>
          <a:bodyPr anchor="ctr" anchorCtr="1"/>
          <a:lstStyle>
            <a:lvl1pPr marL="0" indent="0">
              <a:buFontTx/>
              <a:buNone/>
              <a:defRPr sz="94000">
                <a:solidFill>
                  <a:srgbClr val="00306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 smtClean="0"/>
              <a:t>2</a:t>
            </a:r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32212492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5" y="730250"/>
            <a:ext cx="21059775" cy="2651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65207155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82750" y="1974850"/>
            <a:ext cx="7875588" cy="2139950"/>
          </a:xfrm>
          <a:prstGeom prst="rect">
            <a:avLst/>
          </a:prstGeom>
        </p:spPr>
        <p:txBody>
          <a:bodyPr anchor="t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380663" y="1974850"/>
            <a:ext cx="12361862" cy="9272271"/>
          </a:xfrm>
          <a:prstGeom prst="rect">
            <a:avLst/>
          </a:prstGeom>
        </p:spPr>
        <p:txBody>
          <a:bodyPr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82750" y="4407407"/>
            <a:ext cx="7875588" cy="68397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4906458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82750" y="1974850"/>
            <a:ext cx="7875588" cy="2139950"/>
          </a:xfrm>
          <a:prstGeom prst="rect">
            <a:avLst/>
          </a:prstGeom>
        </p:spPr>
        <p:txBody>
          <a:bodyPr anchor="t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380663" y="1974850"/>
            <a:ext cx="11638089" cy="97472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NZ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82750" y="4352544"/>
            <a:ext cx="7875588" cy="73854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0103061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hoto with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24418925" cy="1267358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420683915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52763" y="2244725"/>
            <a:ext cx="18313400" cy="4775200"/>
          </a:xfrm>
          <a:prstGeom prst="rect">
            <a:avLst/>
          </a:prstGeom>
        </p:spPr>
        <p:txBody>
          <a:bodyPr anchor="t"/>
          <a:lstStyle>
            <a:lvl1pPr algn="l">
              <a:defRPr sz="8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NZ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52763" y="7204075"/>
            <a:ext cx="18313400" cy="3311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4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edit Master subtitle style</a:t>
            </a:r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396146954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_larg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5" y="730250"/>
            <a:ext cx="20192873" cy="2651125"/>
          </a:xfrm>
          <a:prstGeom prst="rect">
            <a:avLst/>
          </a:prstGeom>
        </p:spPr>
        <p:txBody>
          <a:bodyPr/>
          <a:lstStyle>
            <a:lvl1pPr>
              <a:defRPr sz="6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N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79575" y="3651251"/>
            <a:ext cx="20192873" cy="8254238"/>
          </a:xfrm>
          <a:prstGeom prst="rect">
            <a:avLst/>
          </a:prstGeom>
        </p:spPr>
        <p:txBody>
          <a:bodyPr/>
          <a:lstStyle>
            <a:lvl1pPr>
              <a:defRPr sz="5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142736782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-sm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5" y="730250"/>
            <a:ext cx="20192873" cy="2651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79575" y="3651251"/>
            <a:ext cx="20192873" cy="8254238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30929133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5" y="730250"/>
            <a:ext cx="20156297" cy="2651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79575" y="3651251"/>
            <a:ext cx="9640697" cy="8290814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NZ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791887" y="3651250"/>
            <a:ext cx="10043985" cy="829081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7656483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82750" y="730251"/>
            <a:ext cx="21059775" cy="2268982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82750" y="3362325"/>
            <a:ext cx="10329863" cy="16478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82750" y="5193791"/>
            <a:ext cx="10329863" cy="7022593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2361863" y="3362325"/>
            <a:ext cx="10380662" cy="16478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2361863" y="5193791"/>
            <a:ext cx="10380662" cy="7022594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188105622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5" y="730250"/>
            <a:ext cx="21059775" cy="2651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0025428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3_dark blue_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2176272" y="3538983"/>
            <a:ext cx="13956357" cy="153562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8000">
                <a:solidFill>
                  <a:srgbClr val="FEDA2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sz="8000">
                <a:solidFill>
                  <a:srgbClr val="FEDA2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FontTx/>
              <a:buNone/>
              <a:defRPr sz="8000">
                <a:solidFill>
                  <a:srgbClr val="FEDA2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FontTx/>
              <a:buNone/>
              <a:defRPr sz="8000">
                <a:solidFill>
                  <a:srgbClr val="FEDA2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FontTx/>
              <a:buNone/>
              <a:defRPr sz="8000">
                <a:solidFill>
                  <a:srgbClr val="FEDA2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7" name="Text Placeholder 7"/>
          <p:cNvSpPr>
            <a:spLocks noGrp="1"/>
          </p:cNvSpPr>
          <p:nvPr>
            <p:ph type="body" sz="quarter" idx="12"/>
          </p:nvPr>
        </p:nvSpPr>
        <p:spPr>
          <a:xfrm>
            <a:off x="2176272" y="7736523"/>
            <a:ext cx="13956357" cy="4973637"/>
          </a:xfrm>
          <a:prstGeom prst="rect">
            <a:avLst/>
          </a:prstGeom>
        </p:spPr>
        <p:txBody>
          <a:bodyPr/>
          <a:lstStyle>
            <a:lvl1pPr>
              <a:defRPr sz="4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4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4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4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4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NZ" dirty="0"/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3" hasCustomPrompt="1"/>
          </p:nvPr>
        </p:nvSpPr>
        <p:spPr>
          <a:xfrm>
            <a:off x="15621907" y="0"/>
            <a:ext cx="8797018" cy="13716000"/>
          </a:xfrm>
          <a:prstGeom prst="rect">
            <a:avLst/>
          </a:prstGeom>
        </p:spPr>
        <p:txBody>
          <a:bodyPr anchor="ctr" anchorCtr="1"/>
          <a:lstStyle>
            <a:lvl1pPr marL="0" indent="0">
              <a:buFontTx/>
              <a:buNone/>
              <a:defRPr sz="94000">
                <a:solidFill>
                  <a:srgbClr val="FEDA2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 smtClean="0"/>
              <a:t>3</a:t>
            </a:r>
            <a:endParaRPr lang="en-NZ" dirty="0"/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4"/>
          </p:nvPr>
        </p:nvSpPr>
        <p:spPr>
          <a:xfrm>
            <a:off x="2176271" y="1999237"/>
            <a:ext cx="13956357" cy="153562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8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sz="8000">
                <a:solidFill>
                  <a:srgbClr val="FEDA2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FontTx/>
              <a:buNone/>
              <a:defRPr sz="8000">
                <a:solidFill>
                  <a:srgbClr val="FEDA2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FontTx/>
              <a:buNone/>
              <a:defRPr sz="8000">
                <a:solidFill>
                  <a:srgbClr val="FEDA2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FontTx/>
              <a:buNone/>
              <a:defRPr sz="8000">
                <a:solidFill>
                  <a:srgbClr val="FEDA2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496032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82750" y="1974850"/>
            <a:ext cx="7875588" cy="2139950"/>
          </a:xfrm>
          <a:prstGeom prst="rect">
            <a:avLst/>
          </a:prstGeom>
        </p:spPr>
        <p:txBody>
          <a:bodyPr anchor="t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380663" y="1974850"/>
            <a:ext cx="12361862" cy="9272271"/>
          </a:xfrm>
          <a:prstGeom prst="rect">
            <a:avLst/>
          </a:prstGeom>
        </p:spPr>
        <p:txBody>
          <a:bodyPr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82750" y="4407407"/>
            <a:ext cx="7875588" cy="68397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0453697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82750" y="1974850"/>
            <a:ext cx="7875588" cy="2139950"/>
          </a:xfrm>
          <a:prstGeom prst="rect">
            <a:avLst/>
          </a:prstGeom>
        </p:spPr>
        <p:txBody>
          <a:bodyPr anchor="t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380663" y="1974850"/>
            <a:ext cx="11638089" cy="97472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NZ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82750" y="4352544"/>
            <a:ext cx="7875588" cy="73854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1907552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hoto with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24418925" cy="1267358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96564099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52763" y="2244725"/>
            <a:ext cx="18313400" cy="4775200"/>
          </a:xfrm>
          <a:prstGeom prst="rect">
            <a:avLst/>
          </a:prstGeom>
        </p:spPr>
        <p:txBody>
          <a:bodyPr anchor="t"/>
          <a:lstStyle>
            <a:lvl1pPr algn="l">
              <a:defRPr sz="8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NZ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52763" y="7204075"/>
            <a:ext cx="18313400" cy="3311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4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edit Master subtitle style</a:t>
            </a:r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344706764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_larg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5" y="730250"/>
            <a:ext cx="20192873" cy="2651125"/>
          </a:xfrm>
          <a:prstGeom prst="rect">
            <a:avLst/>
          </a:prstGeom>
        </p:spPr>
        <p:txBody>
          <a:bodyPr/>
          <a:lstStyle>
            <a:lvl1pPr>
              <a:defRPr sz="6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N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79575" y="3651251"/>
            <a:ext cx="20192873" cy="8254238"/>
          </a:xfrm>
          <a:prstGeom prst="rect">
            <a:avLst/>
          </a:prstGeom>
        </p:spPr>
        <p:txBody>
          <a:bodyPr/>
          <a:lstStyle>
            <a:lvl1pPr>
              <a:defRPr sz="5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61912546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_sm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5" y="730250"/>
            <a:ext cx="20192873" cy="2651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79575" y="3651251"/>
            <a:ext cx="20192873" cy="8254238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78347927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5" y="730250"/>
            <a:ext cx="20156297" cy="2651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79575" y="3651251"/>
            <a:ext cx="9640697" cy="8290814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NZ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791887" y="3651250"/>
            <a:ext cx="10043985" cy="829081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59861733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82750" y="730251"/>
            <a:ext cx="21059775" cy="2268982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82750" y="3362325"/>
            <a:ext cx="10329863" cy="16478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82750" y="5193791"/>
            <a:ext cx="10329863" cy="7022593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2361863" y="3362325"/>
            <a:ext cx="10380662" cy="16478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2361863" y="5193791"/>
            <a:ext cx="10380662" cy="7022594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173667800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5" y="730250"/>
            <a:ext cx="21059775" cy="2651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3465043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82750" y="1974850"/>
            <a:ext cx="7875588" cy="2139950"/>
          </a:xfrm>
          <a:prstGeom prst="rect">
            <a:avLst/>
          </a:prstGeom>
        </p:spPr>
        <p:txBody>
          <a:bodyPr anchor="t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380663" y="1974850"/>
            <a:ext cx="12361862" cy="9272271"/>
          </a:xfrm>
          <a:prstGeom prst="rect">
            <a:avLst/>
          </a:prstGeom>
        </p:spPr>
        <p:txBody>
          <a:bodyPr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82750" y="4407407"/>
            <a:ext cx="7875588" cy="68397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59446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030401" y="2047419"/>
            <a:ext cx="13349808" cy="2651125"/>
          </a:xfrm>
          <a:prstGeom prst="rect">
            <a:avLst/>
          </a:prstGeom>
        </p:spPr>
        <p:txBody>
          <a:bodyPr/>
          <a:lstStyle>
            <a:lvl1pPr>
              <a:defRPr sz="6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NZ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2030400" y="5013325"/>
            <a:ext cx="13349810" cy="7696835"/>
          </a:xfrm>
          <a:prstGeom prst="rect">
            <a:avLst/>
          </a:prstGeom>
        </p:spPr>
        <p:txBody>
          <a:bodyPr/>
          <a:lstStyle>
            <a:lvl1pPr>
              <a:defRPr sz="5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4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3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3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3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40796921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82750" y="1974850"/>
            <a:ext cx="7875588" cy="2139950"/>
          </a:xfrm>
          <a:prstGeom prst="rect">
            <a:avLst/>
          </a:prstGeom>
        </p:spPr>
        <p:txBody>
          <a:bodyPr anchor="t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380663" y="1974850"/>
            <a:ext cx="11638089" cy="97472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NZ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82750" y="4352544"/>
            <a:ext cx="7875588" cy="73854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738689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hoto with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24418925" cy="1267358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82548573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52763" y="2244725"/>
            <a:ext cx="18313400" cy="4775200"/>
          </a:xfrm>
          <a:prstGeom prst="rect">
            <a:avLst/>
          </a:prstGeom>
        </p:spPr>
        <p:txBody>
          <a:bodyPr anchor="t"/>
          <a:lstStyle>
            <a:lvl1pPr algn="l">
              <a:defRPr sz="8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NZ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52763" y="7204075"/>
            <a:ext cx="18313400" cy="3311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4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edit Master subtitle style</a:t>
            </a:r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21020541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_larg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5" y="730250"/>
            <a:ext cx="20192873" cy="2651125"/>
          </a:xfrm>
          <a:prstGeom prst="rect">
            <a:avLst/>
          </a:prstGeom>
        </p:spPr>
        <p:txBody>
          <a:bodyPr/>
          <a:lstStyle>
            <a:lvl1pPr>
              <a:defRPr sz="6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N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79575" y="3651251"/>
            <a:ext cx="20192873" cy="8254238"/>
          </a:xfrm>
          <a:prstGeom prst="rect">
            <a:avLst/>
          </a:prstGeom>
        </p:spPr>
        <p:txBody>
          <a:bodyPr/>
          <a:lstStyle>
            <a:lvl1pPr>
              <a:defRPr sz="5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187951420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_sm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5" y="730250"/>
            <a:ext cx="20192873" cy="2651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79575" y="3651251"/>
            <a:ext cx="20192873" cy="8254238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94671098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5" y="730250"/>
            <a:ext cx="20156297" cy="2651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79575" y="3651251"/>
            <a:ext cx="9640697" cy="8290814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NZ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791887" y="3651250"/>
            <a:ext cx="10043985" cy="829081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01795312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82750" y="730251"/>
            <a:ext cx="21059775" cy="2268982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82750" y="3362325"/>
            <a:ext cx="10329863" cy="16478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82750" y="5193791"/>
            <a:ext cx="10329863" cy="7022593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2361863" y="3362325"/>
            <a:ext cx="10380662" cy="16478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2361863" y="5193791"/>
            <a:ext cx="10380662" cy="7022594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364891634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5" y="730250"/>
            <a:ext cx="21059775" cy="2651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18565655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82750" y="1974850"/>
            <a:ext cx="7875588" cy="2139950"/>
          </a:xfrm>
          <a:prstGeom prst="rect">
            <a:avLst/>
          </a:prstGeom>
        </p:spPr>
        <p:txBody>
          <a:bodyPr anchor="t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380663" y="1974850"/>
            <a:ext cx="12361862" cy="9272271"/>
          </a:xfrm>
          <a:prstGeom prst="rect">
            <a:avLst/>
          </a:prstGeom>
        </p:spPr>
        <p:txBody>
          <a:bodyPr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82750" y="4407407"/>
            <a:ext cx="7875588" cy="68397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2338472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82750" y="1974850"/>
            <a:ext cx="7875588" cy="2139950"/>
          </a:xfrm>
          <a:prstGeom prst="rect">
            <a:avLst/>
          </a:prstGeom>
        </p:spPr>
        <p:txBody>
          <a:bodyPr anchor="t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380663" y="1974850"/>
            <a:ext cx="11638089" cy="97472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NZ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82750" y="4352544"/>
            <a:ext cx="7875588" cy="73854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064059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0400" y="2060627"/>
            <a:ext cx="13590905" cy="2651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N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30400" y="4981627"/>
            <a:ext cx="13590905" cy="7947989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41100416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with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24418925" cy="1267358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75139576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52763" y="2244725"/>
            <a:ext cx="18313400" cy="4775200"/>
          </a:xfrm>
          <a:prstGeom prst="rect">
            <a:avLst/>
          </a:prstGeom>
        </p:spPr>
        <p:txBody>
          <a:bodyPr anchor="t"/>
          <a:lstStyle>
            <a:lvl1pPr algn="l">
              <a:defRPr sz="8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NZ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52763" y="7204075"/>
            <a:ext cx="18313400" cy="3311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4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edit Master subtitle style</a:t>
            </a:r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11210536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_larg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5" y="730250"/>
            <a:ext cx="20192873" cy="2651125"/>
          </a:xfrm>
          <a:prstGeom prst="rect">
            <a:avLst/>
          </a:prstGeom>
        </p:spPr>
        <p:txBody>
          <a:bodyPr/>
          <a:lstStyle>
            <a:lvl1pPr>
              <a:defRPr sz="6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N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79575" y="3651251"/>
            <a:ext cx="20192873" cy="8254238"/>
          </a:xfrm>
          <a:prstGeom prst="rect">
            <a:avLst/>
          </a:prstGeom>
        </p:spPr>
        <p:txBody>
          <a:bodyPr/>
          <a:lstStyle>
            <a:lvl1pPr>
              <a:defRPr sz="5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114313000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_sm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5" y="730250"/>
            <a:ext cx="20192873" cy="2651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79575" y="3651251"/>
            <a:ext cx="20192873" cy="8254238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61255586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5" y="730250"/>
            <a:ext cx="20156297" cy="2651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79575" y="3651251"/>
            <a:ext cx="9640697" cy="8290814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NZ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791887" y="3651250"/>
            <a:ext cx="10043985" cy="829081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28420622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82750" y="730251"/>
            <a:ext cx="21059775" cy="2268982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82750" y="3362325"/>
            <a:ext cx="10329863" cy="16478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82750" y="5193791"/>
            <a:ext cx="10329863" cy="7022593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2361863" y="3362325"/>
            <a:ext cx="10380662" cy="16478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2361863" y="5193791"/>
            <a:ext cx="10380662" cy="7022594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196277794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5" y="730250"/>
            <a:ext cx="21059775" cy="2651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73761157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82750" y="1974850"/>
            <a:ext cx="7875588" cy="2139950"/>
          </a:xfrm>
          <a:prstGeom prst="rect">
            <a:avLst/>
          </a:prstGeom>
        </p:spPr>
        <p:txBody>
          <a:bodyPr anchor="t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380663" y="1974850"/>
            <a:ext cx="12361862" cy="9272271"/>
          </a:xfrm>
          <a:prstGeom prst="rect">
            <a:avLst/>
          </a:prstGeom>
        </p:spPr>
        <p:txBody>
          <a:bodyPr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82750" y="4407407"/>
            <a:ext cx="7875588" cy="68397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7322999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82750" y="1974850"/>
            <a:ext cx="7875588" cy="2139950"/>
          </a:xfrm>
          <a:prstGeom prst="rect">
            <a:avLst/>
          </a:prstGeom>
        </p:spPr>
        <p:txBody>
          <a:bodyPr anchor="t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380663" y="1974850"/>
            <a:ext cx="11638089" cy="97472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NZ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82750" y="4352544"/>
            <a:ext cx="7875588" cy="73854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0340008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hoto with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24418925" cy="1267358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5620303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030401" y="2047419"/>
            <a:ext cx="13349808" cy="2651125"/>
          </a:xfrm>
          <a:prstGeom prst="rect">
            <a:avLst/>
          </a:prstGeom>
        </p:spPr>
        <p:txBody>
          <a:bodyPr/>
          <a:lstStyle>
            <a:lvl1pPr>
              <a:defRPr sz="6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NZ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2030400" y="5013325"/>
            <a:ext cx="13349810" cy="7696835"/>
          </a:xfrm>
          <a:prstGeom prst="rect">
            <a:avLst/>
          </a:prstGeom>
        </p:spPr>
        <p:txBody>
          <a:bodyPr/>
          <a:lstStyle>
            <a:lvl1pPr>
              <a:defRPr sz="5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4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3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3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3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23922662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nal slide_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86203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0400" y="2060627"/>
            <a:ext cx="13590905" cy="2651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N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30400" y="4981627"/>
            <a:ext cx="13590905" cy="7947989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19102576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52763" y="2244725"/>
            <a:ext cx="18313400" cy="4775200"/>
          </a:xfrm>
          <a:prstGeom prst="rect">
            <a:avLst/>
          </a:prstGeom>
        </p:spPr>
        <p:txBody>
          <a:bodyPr anchor="t"/>
          <a:lstStyle>
            <a:lvl1pPr algn="l">
              <a:defRPr sz="8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NZ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52763" y="7204075"/>
            <a:ext cx="18313400" cy="3311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4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edit Master subtitle style</a:t>
            </a:r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23330531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image" Target="../media/image10.jpg"/><Relationship Id="rId5" Type="http://schemas.openxmlformats.org/officeDocument/2006/relationships/slideLayout" Target="../slideLayouts/slideLayout38.xml"/><Relationship Id="rId10" Type="http://schemas.openxmlformats.org/officeDocument/2006/relationships/theme" Target="../theme/theme10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image" Target="../media/image11.jpg"/><Relationship Id="rId5" Type="http://schemas.openxmlformats.org/officeDocument/2006/relationships/slideLayout" Target="../slideLayouts/slideLayout47.xml"/><Relationship Id="rId10" Type="http://schemas.openxmlformats.org/officeDocument/2006/relationships/theme" Target="../theme/theme11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image" Target="../media/image12.jpg"/><Relationship Id="rId5" Type="http://schemas.openxmlformats.org/officeDocument/2006/relationships/slideLayout" Target="../slideLayouts/slideLayout56.xml"/><Relationship Id="rId10" Type="http://schemas.openxmlformats.org/officeDocument/2006/relationships/theme" Target="../theme/theme12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image" Target="../media/image12.jpg"/><Relationship Id="rId5" Type="http://schemas.openxmlformats.org/officeDocument/2006/relationships/slideLayout" Target="../slideLayouts/slideLayout65.xml"/><Relationship Id="rId10" Type="http://schemas.openxmlformats.org/officeDocument/2006/relationships/theme" Target="../theme/theme13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/Relationships>
</file>

<file path=ppt/slideMasters/_rels/slideMaster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theme" Target="../theme/theme14.xml"/><Relationship Id="rId1" Type="http://schemas.openxmlformats.org/officeDocument/2006/relationships/slideLayout" Target="../slideLayouts/slideLayout70.xml"/><Relationship Id="rId4" Type="http://schemas.openxmlformats.org/officeDocument/2006/relationships/image" Target="../media/image14.jp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theme" Target="../theme/theme5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.jpg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theme" Target="../theme/theme6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5" Type="http://schemas.openxmlformats.org/officeDocument/2006/relationships/slideLayout" Target="../slideLayouts/slideLayout13.xml"/><Relationship Id="rId10" Type="http://schemas.openxmlformats.org/officeDocument/2006/relationships/image" Target="../media/image7.jpg"/><Relationship Id="rId4" Type="http://schemas.openxmlformats.org/officeDocument/2006/relationships/slideLayout" Target="../slideLayouts/slideLayout12.xml"/><Relationship Id="rId9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5" Type="http://schemas.openxmlformats.org/officeDocument/2006/relationships/slideLayout" Target="../slideLayouts/slideLayout21.xml"/><Relationship Id="rId10" Type="http://schemas.openxmlformats.org/officeDocument/2006/relationships/image" Target="../media/image8.jpg"/><Relationship Id="rId4" Type="http://schemas.openxmlformats.org/officeDocument/2006/relationships/slideLayout" Target="../slideLayouts/slideLayout20.xml"/><Relationship Id="rId9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image" Target="../media/image9.jpg"/><Relationship Id="rId5" Type="http://schemas.openxmlformats.org/officeDocument/2006/relationships/slideLayout" Target="../slideLayouts/slideLayout29.xml"/><Relationship Id="rId10" Type="http://schemas.openxmlformats.org/officeDocument/2006/relationships/theme" Target="../theme/theme9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9822"/>
            <a:ext cx="24418924" cy="13735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34819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7" r:id="rId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883" y="12695936"/>
            <a:ext cx="24468808" cy="1020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70894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4" r:id="rId1"/>
    <p:sldLayoutId id="2147483825" r:id="rId2"/>
    <p:sldLayoutId id="2147483833" r:id="rId3"/>
    <p:sldLayoutId id="2147483826" r:id="rId4"/>
    <p:sldLayoutId id="2147483827" r:id="rId5"/>
    <p:sldLayoutId id="2147483828" r:id="rId6"/>
    <p:sldLayoutId id="2147483829" r:id="rId7"/>
    <p:sldLayoutId id="2147483830" r:id="rId8"/>
    <p:sldLayoutId id="2147483846" r:id="rId9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2698545"/>
            <a:ext cx="24418920" cy="1017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67307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834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845" r:id="rId9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2698545"/>
            <a:ext cx="24418920" cy="1017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25476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835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57" r:id="rId9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24418925" cy="13716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2698545"/>
            <a:ext cx="24418920" cy="1017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07421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836" r:id="rId2"/>
    <p:sldLayoutId id="2147483751" r:id="rId3"/>
    <p:sldLayoutId id="2147483752" r:id="rId4"/>
    <p:sldLayoutId id="2147483753" r:id="rId5"/>
    <p:sldLayoutId id="2147483754" r:id="rId6"/>
    <p:sldLayoutId id="2147483755" r:id="rId7"/>
    <p:sldLayoutId id="2147483756" r:id="rId8"/>
    <p:sldLayoutId id="2147483848" r:id="rId9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64760" y="11494814"/>
            <a:ext cx="1208472" cy="141105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891"/>
            <a:ext cx="24420515" cy="13715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7716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3" r:id="rId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"/>
            <a:ext cx="24418924" cy="13735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84670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8" r:id="rId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0909"/>
            <a:ext cx="24418924" cy="13756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25459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9" r:id="rId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"/>
            <a:ext cx="24418924" cy="13735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34053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0" r:id="rId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61" y="-1"/>
            <a:ext cx="24401463" cy="13725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66471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24418925" cy="13735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56264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0" r:id="rId1"/>
    <p:sldLayoutId id="2147483851" r:id="rId2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2"/>
            <a:ext cx="24418922" cy="13735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8328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844" r:id="rId2"/>
    <p:sldLayoutId id="2147483700" r:id="rId3"/>
    <p:sldLayoutId id="2147483702" r:id="rId4"/>
    <p:sldLayoutId id="2147483703" r:id="rId5"/>
    <p:sldLayoutId id="2147483704" r:id="rId6"/>
    <p:sldLayoutId id="2147483706" r:id="rId7"/>
    <p:sldLayoutId id="2147483707" r:id="rId8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"/>
            <a:ext cx="24418920" cy="13735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99743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831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2698545"/>
            <a:ext cx="24418920" cy="1017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08395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832" r:id="rId3"/>
    <p:sldLayoutId id="2147483719" r:id="rId4"/>
    <p:sldLayoutId id="2147483720" r:id="rId5"/>
    <p:sldLayoutId id="2147483721" r:id="rId6"/>
    <p:sldLayoutId id="2147483722" r:id="rId7"/>
    <p:sldLayoutId id="2147483723" r:id="rId8"/>
    <p:sldLayoutId id="2147483847" r:id="rId9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53252" y="1325880"/>
            <a:ext cx="11490167" cy="10123170"/>
          </a:xfrm>
          <a:prstGeom prst="rect">
            <a:avLst/>
          </a:prstGeom>
        </p:spPr>
      </p:pic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1679575" y="1463040"/>
            <a:ext cx="9640697" cy="1918335"/>
          </a:xfrm>
        </p:spPr>
        <p:txBody>
          <a:bodyPr/>
          <a:lstStyle/>
          <a:p>
            <a:pPr algn="ctr"/>
            <a:r>
              <a:rPr lang="en-NZ" sz="6600" b="1" u="sng" dirty="0" smtClean="0"/>
              <a:t>Seasonal Variations</a:t>
            </a:r>
            <a:endParaRPr lang="en-NZ" sz="6600" b="1" u="sng" dirty="0"/>
          </a:p>
        </p:txBody>
      </p:sp>
      <p:sp>
        <p:nvSpPr>
          <p:cNvPr id="10" name="Content Placeholder 9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NZ" sz="3200" dirty="0" smtClean="0"/>
              <a:t>1. Good </a:t>
            </a:r>
            <a:r>
              <a:rPr lang="en-NZ" sz="3200" dirty="0"/>
              <a:t>grass growth needs around 80ml/ </a:t>
            </a:r>
            <a:r>
              <a:rPr lang="en-NZ" sz="3200" dirty="0" smtClean="0"/>
              <a:t>month. Analysis each of the seven climate graphs and determine what months of </a:t>
            </a:r>
            <a:r>
              <a:rPr lang="en-NZ" sz="3200" dirty="0"/>
              <a:t>year would each region struggles to produce grass and for how </a:t>
            </a:r>
            <a:r>
              <a:rPr lang="en-NZ" sz="3200" dirty="0" smtClean="0"/>
              <a:t>many months. </a:t>
            </a:r>
          </a:p>
          <a:p>
            <a:pPr marL="0" indent="0">
              <a:buNone/>
            </a:pPr>
            <a:endParaRPr lang="en-NZ" sz="3200" dirty="0" smtClean="0"/>
          </a:p>
          <a:p>
            <a:pPr marL="0" indent="0">
              <a:buNone/>
            </a:pPr>
            <a:r>
              <a:rPr lang="en-NZ" sz="3200" dirty="0" smtClean="0"/>
              <a:t>2. Then </a:t>
            </a:r>
            <a:r>
              <a:rPr lang="en-NZ" sz="3200" dirty="0"/>
              <a:t>order the regions from longest growing seasons to </a:t>
            </a:r>
            <a:r>
              <a:rPr lang="en-NZ" sz="3200" dirty="0" smtClean="0"/>
              <a:t>shortest.</a:t>
            </a:r>
          </a:p>
          <a:p>
            <a:pPr marL="0" indent="0">
              <a:buNone/>
            </a:pPr>
            <a:endParaRPr lang="en-NZ" sz="3200" dirty="0"/>
          </a:p>
          <a:p>
            <a:pPr marL="0" indent="0">
              <a:buNone/>
            </a:pPr>
            <a:r>
              <a:rPr lang="en-NZ" sz="3200" dirty="0" smtClean="0"/>
              <a:t>3. Discuss </a:t>
            </a:r>
            <a:r>
              <a:rPr lang="en-NZ" sz="3200" dirty="0"/>
              <a:t>how climate change may affect the viability of some farms.  </a:t>
            </a:r>
          </a:p>
          <a:p>
            <a:pPr marL="0" indent="0">
              <a:buNone/>
            </a:pPr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85946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80900" y="1383030"/>
            <a:ext cx="11771722" cy="1052036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392" y="1285292"/>
            <a:ext cx="11818548" cy="10501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23028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180" y="1118856"/>
            <a:ext cx="11864339" cy="1099218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46794" y="1118856"/>
            <a:ext cx="11877821" cy="11104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15145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43374"/>
            <a:ext cx="12062080" cy="1120384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56017" y="1028700"/>
            <a:ext cx="11914318" cy="10654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802415"/>
      </p:ext>
    </p:extLst>
  </p:cSld>
  <p:clrMapOvr>
    <a:masterClrMapping/>
  </p:clrMapOvr>
</p:sld>
</file>

<file path=ppt/theme/theme1.xml><?xml version="1.0" encoding="utf-8"?>
<a:theme xmlns:a="http://schemas.openxmlformats.org/drawingml/2006/main" name="1. Title_blue">
  <a:themeElements>
    <a:clrScheme name="Lincoln Palette">
      <a:dk1>
        <a:srgbClr val="242250"/>
      </a:dk1>
      <a:lt1>
        <a:sysClr val="window" lastClr="FFFFFF"/>
      </a:lt1>
      <a:dk2>
        <a:srgbClr val="2B4AE7"/>
      </a:dk2>
      <a:lt2>
        <a:srgbClr val="E7E6E6"/>
      </a:lt2>
      <a:accent1>
        <a:srgbClr val="FEDA2A"/>
      </a:accent1>
      <a:accent2>
        <a:srgbClr val="AAB6F5"/>
      </a:accent2>
      <a:accent3>
        <a:srgbClr val="7F92F0"/>
      </a:accent3>
      <a:accent4>
        <a:srgbClr val="A5A5A5"/>
      </a:accent4>
      <a:accent5>
        <a:srgbClr val="A3E6E1"/>
      </a:accent5>
      <a:accent6>
        <a:srgbClr val="2EAFA4"/>
      </a:accent6>
      <a:hlink>
        <a:srgbClr val="A877B2"/>
      </a:hlink>
      <a:folHlink>
        <a:srgbClr val="C0000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Lincoln-University-PPT-STANDARD_16.9" id="{1EC1F574-EE7B-4187-BAD8-6727FFD2A57B}" vid="{639B26D4-6B5A-4510-AB21-CC74F0E4BB97}"/>
    </a:ext>
  </a:extLst>
</a:theme>
</file>

<file path=ppt/theme/theme10.xml><?xml version="1.0" encoding="utf-8"?>
<a:theme xmlns:a="http://schemas.openxmlformats.org/drawingml/2006/main" name="10. Content_dark blue footer">
  <a:themeElements>
    <a:clrScheme name="Lincoln Palette">
      <a:dk1>
        <a:srgbClr val="242250"/>
      </a:dk1>
      <a:lt1>
        <a:sysClr val="window" lastClr="FFFFFF"/>
      </a:lt1>
      <a:dk2>
        <a:srgbClr val="2B4AE7"/>
      </a:dk2>
      <a:lt2>
        <a:srgbClr val="E7E6E6"/>
      </a:lt2>
      <a:accent1>
        <a:srgbClr val="FEDA2A"/>
      </a:accent1>
      <a:accent2>
        <a:srgbClr val="AAB6F5"/>
      </a:accent2>
      <a:accent3>
        <a:srgbClr val="7F92F0"/>
      </a:accent3>
      <a:accent4>
        <a:srgbClr val="A5A5A5"/>
      </a:accent4>
      <a:accent5>
        <a:srgbClr val="A3E6E1"/>
      </a:accent5>
      <a:accent6>
        <a:srgbClr val="2EAFA4"/>
      </a:accent6>
      <a:hlink>
        <a:srgbClr val="A877B2"/>
      </a:hlink>
      <a:folHlink>
        <a:srgbClr val="C00000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3">
            <a:lumMod val="40000"/>
            <a:lumOff val="60000"/>
          </a:schemeClr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Lincoln-University-PPT-STANDARD_16.9" id="{1EC1F574-EE7B-4187-BAD8-6727FFD2A57B}" vid="{016A6F3F-ABF8-4B05-AC92-2586930F373D}"/>
    </a:ext>
  </a:extLst>
</a:theme>
</file>

<file path=ppt/theme/theme11.xml><?xml version="1.0" encoding="utf-8"?>
<a:theme xmlns:a="http://schemas.openxmlformats.org/drawingml/2006/main" name="11. Content_yellow footer">
  <a:themeElements>
    <a:clrScheme name="Lincoln Palette">
      <a:dk1>
        <a:srgbClr val="242250"/>
      </a:dk1>
      <a:lt1>
        <a:sysClr val="window" lastClr="FFFFFF"/>
      </a:lt1>
      <a:dk2>
        <a:srgbClr val="2B4AE7"/>
      </a:dk2>
      <a:lt2>
        <a:srgbClr val="E7E6E6"/>
      </a:lt2>
      <a:accent1>
        <a:srgbClr val="FEDA2A"/>
      </a:accent1>
      <a:accent2>
        <a:srgbClr val="AAB6F5"/>
      </a:accent2>
      <a:accent3>
        <a:srgbClr val="7F92F0"/>
      </a:accent3>
      <a:accent4>
        <a:srgbClr val="A5A5A5"/>
      </a:accent4>
      <a:accent5>
        <a:srgbClr val="A3E6E1"/>
      </a:accent5>
      <a:accent6>
        <a:srgbClr val="2EAFA4"/>
      </a:accent6>
      <a:hlink>
        <a:srgbClr val="A877B2"/>
      </a:hlink>
      <a:folHlink>
        <a:srgbClr val="C00000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3">
            <a:lumMod val="40000"/>
            <a:lumOff val="60000"/>
          </a:schemeClr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Lincoln-University-PPT-STANDARD_16.9" id="{1EC1F574-EE7B-4187-BAD8-6727FFD2A57B}" vid="{C64A2C90-B6B4-41FD-879C-A0334FB0CBD3}"/>
    </a:ext>
  </a:extLst>
</a:theme>
</file>

<file path=ppt/theme/theme12.xml><?xml version="1.0" encoding="utf-8"?>
<a:theme xmlns:a="http://schemas.openxmlformats.org/drawingml/2006/main" name="12. Content_white footer">
  <a:themeElements>
    <a:clrScheme name="Lincoln Palette">
      <a:dk1>
        <a:srgbClr val="242250"/>
      </a:dk1>
      <a:lt1>
        <a:sysClr val="window" lastClr="FFFFFF"/>
      </a:lt1>
      <a:dk2>
        <a:srgbClr val="2B4AE7"/>
      </a:dk2>
      <a:lt2>
        <a:srgbClr val="E7E6E6"/>
      </a:lt2>
      <a:accent1>
        <a:srgbClr val="FEDA2A"/>
      </a:accent1>
      <a:accent2>
        <a:srgbClr val="AAB6F5"/>
      </a:accent2>
      <a:accent3>
        <a:srgbClr val="7F92F0"/>
      </a:accent3>
      <a:accent4>
        <a:srgbClr val="A5A5A5"/>
      </a:accent4>
      <a:accent5>
        <a:srgbClr val="A3E6E1"/>
      </a:accent5>
      <a:accent6>
        <a:srgbClr val="2EAFA4"/>
      </a:accent6>
      <a:hlink>
        <a:srgbClr val="A877B2"/>
      </a:hlink>
      <a:folHlink>
        <a:srgbClr val="C00000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3">
            <a:lumMod val="40000"/>
            <a:lumOff val="60000"/>
          </a:schemeClr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Lincoln-University-PPT-STANDARD_16.9" id="{1EC1F574-EE7B-4187-BAD8-6727FFD2A57B}" vid="{D424A75B-D835-48A6-B6AB-03050B6B1A80}"/>
    </a:ext>
  </a:extLst>
</a:theme>
</file>

<file path=ppt/theme/theme13.xml><?xml version="1.0" encoding="utf-8"?>
<a:theme xmlns:a="http://schemas.openxmlformats.org/drawingml/2006/main" name="13. Content_white foot_grey">
  <a:themeElements>
    <a:clrScheme name="Lincoln Palette">
      <a:dk1>
        <a:srgbClr val="242250"/>
      </a:dk1>
      <a:lt1>
        <a:sysClr val="window" lastClr="FFFFFF"/>
      </a:lt1>
      <a:dk2>
        <a:srgbClr val="2B4AE7"/>
      </a:dk2>
      <a:lt2>
        <a:srgbClr val="E7E6E6"/>
      </a:lt2>
      <a:accent1>
        <a:srgbClr val="FEDA2A"/>
      </a:accent1>
      <a:accent2>
        <a:srgbClr val="AAB6F5"/>
      </a:accent2>
      <a:accent3>
        <a:srgbClr val="7F92F0"/>
      </a:accent3>
      <a:accent4>
        <a:srgbClr val="A5A5A5"/>
      </a:accent4>
      <a:accent5>
        <a:srgbClr val="A3E6E1"/>
      </a:accent5>
      <a:accent6>
        <a:srgbClr val="2EAFA4"/>
      </a:accent6>
      <a:hlink>
        <a:srgbClr val="A877B2"/>
      </a:hlink>
      <a:folHlink>
        <a:srgbClr val="C00000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Lincoln-University-PPT-STANDARD_16.9" id="{1EC1F574-EE7B-4187-BAD8-6727FFD2A57B}" vid="{714B772F-D047-4A1D-BD59-2433E2F54CDA}"/>
    </a:ext>
  </a:extLst>
</a:theme>
</file>

<file path=ppt/theme/theme14.xml><?xml version="1.0" encoding="utf-8"?>
<a:theme xmlns:a="http://schemas.openxmlformats.org/drawingml/2006/main" name="14. Final slide">
  <a:themeElements>
    <a:clrScheme name="Lincoln Palette">
      <a:dk1>
        <a:srgbClr val="242250"/>
      </a:dk1>
      <a:lt1>
        <a:sysClr val="window" lastClr="FFFFFF"/>
      </a:lt1>
      <a:dk2>
        <a:srgbClr val="2B4AE7"/>
      </a:dk2>
      <a:lt2>
        <a:srgbClr val="E7E6E6"/>
      </a:lt2>
      <a:accent1>
        <a:srgbClr val="FEDA2A"/>
      </a:accent1>
      <a:accent2>
        <a:srgbClr val="AAB6F5"/>
      </a:accent2>
      <a:accent3>
        <a:srgbClr val="7F92F0"/>
      </a:accent3>
      <a:accent4>
        <a:srgbClr val="A5A5A5"/>
      </a:accent4>
      <a:accent5>
        <a:srgbClr val="A3E6E1"/>
      </a:accent5>
      <a:accent6>
        <a:srgbClr val="2EAFA4"/>
      </a:accent6>
      <a:hlink>
        <a:srgbClr val="A877B2"/>
      </a:hlink>
      <a:folHlink>
        <a:srgbClr val="C00000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2">
            <a:lumMod val="20000"/>
            <a:lumOff val="80000"/>
          </a:schemeClr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Lincoln-University-PPT-STANDARD_16.9" id="{1EC1F574-EE7B-4187-BAD8-6727FFD2A57B}" vid="{545173C1-8DF2-4C80-82F1-16EDAD597E79}"/>
    </a:ext>
  </a:extLst>
</a:theme>
</file>

<file path=ppt/theme/theme1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. Section 1_Blue">
  <a:themeElements>
    <a:clrScheme name="Lincoln Palette">
      <a:dk1>
        <a:srgbClr val="242250"/>
      </a:dk1>
      <a:lt1>
        <a:sysClr val="window" lastClr="FFFFFF"/>
      </a:lt1>
      <a:dk2>
        <a:srgbClr val="2B4AE7"/>
      </a:dk2>
      <a:lt2>
        <a:srgbClr val="E7E6E6"/>
      </a:lt2>
      <a:accent1>
        <a:srgbClr val="FEDA2A"/>
      </a:accent1>
      <a:accent2>
        <a:srgbClr val="AAB6F5"/>
      </a:accent2>
      <a:accent3>
        <a:srgbClr val="7F92F0"/>
      </a:accent3>
      <a:accent4>
        <a:srgbClr val="A5A5A5"/>
      </a:accent4>
      <a:accent5>
        <a:srgbClr val="A3E6E1"/>
      </a:accent5>
      <a:accent6>
        <a:srgbClr val="2EAFA4"/>
      </a:accent6>
      <a:hlink>
        <a:srgbClr val="A877B2"/>
      </a:hlink>
      <a:folHlink>
        <a:srgbClr val="C00000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Lincoln-University-PPT-STANDARD_16.9" id="{1EC1F574-EE7B-4187-BAD8-6727FFD2A57B}" vid="{34DA21A2-DC82-4080-80D1-3BE33B431F42}"/>
    </a:ext>
  </a:extLst>
</a:theme>
</file>

<file path=ppt/theme/theme3.xml><?xml version="1.0" encoding="utf-8"?>
<a:theme xmlns:a="http://schemas.openxmlformats.org/drawingml/2006/main" name="3. Section 2_yellow">
  <a:themeElements>
    <a:clrScheme name="Lincoln Palette">
      <a:dk1>
        <a:srgbClr val="242250"/>
      </a:dk1>
      <a:lt1>
        <a:sysClr val="window" lastClr="FFFFFF"/>
      </a:lt1>
      <a:dk2>
        <a:srgbClr val="2B4AE7"/>
      </a:dk2>
      <a:lt2>
        <a:srgbClr val="E7E6E6"/>
      </a:lt2>
      <a:accent1>
        <a:srgbClr val="FEDA2A"/>
      </a:accent1>
      <a:accent2>
        <a:srgbClr val="AAB6F5"/>
      </a:accent2>
      <a:accent3>
        <a:srgbClr val="7F92F0"/>
      </a:accent3>
      <a:accent4>
        <a:srgbClr val="A5A5A5"/>
      </a:accent4>
      <a:accent5>
        <a:srgbClr val="A3E6E1"/>
      </a:accent5>
      <a:accent6>
        <a:srgbClr val="2EAFA4"/>
      </a:accent6>
      <a:hlink>
        <a:srgbClr val="A877B2"/>
      </a:hlink>
      <a:folHlink>
        <a:srgbClr val="C00000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Lincoln-University-PPT-STANDARD_16.9" id="{1EC1F574-EE7B-4187-BAD8-6727FFD2A57B}" vid="{7A35A031-ACD3-4CD0-BB00-C7DA0DF11E7A}"/>
    </a:ext>
  </a:extLst>
</a:theme>
</file>

<file path=ppt/theme/theme4.xml><?xml version="1.0" encoding="utf-8"?>
<a:theme xmlns:a="http://schemas.openxmlformats.org/drawingml/2006/main" name="4. Section 3_dark blue">
  <a:themeElements>
    <a:clrScheme name="Lincoln Palette">
      <a:dk1>
        <a:srgbClr val="242250"/>
      </a:dk1>
      <a:lt1>
        <a:sysClr val="window" lastClr="FFFFFF"/>
      </a:lt1>
      <a:dk2>
        <a:srgbClr val="2B4AE7"/>
      </a:dk2>
      <a:lt2>
        <a:srgbClr val="E7E6E6"/>
      </a:lt2>
      <a:accent1>
        <a:srgbClr val="FEDA2A"/>
      </a:accent1>
      <a:accent2>
        <a:srgbClr val="AAB6F5"/>
      </a:accent2>
      <a:accent3>
        <a:srgbClr val="7F92F0"/>
      </a:accent3>
      <a:accent4>
        <a:srgbClr val="A5A5A5"/>
      </a:accent4>
      <a:accent5>
        <a:srgbClr val="A3E6E1"/>
      </a:accent5>
      <a:accent6>
        <a:srgbClr val="2EAFA4"/>
      </a:accent6>
      <a:hlink>
        <a:srgbClr val="A877B2"/>
      </a:hlink>
      <a:folHlink>
        <a:srgbClr val="C00000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Lincoln-University-PPT-STANDARD_16.9" id="{1EC1F574-EE7B-4187-BAD8-6727FFD2A57B}" vid="{058FB0DD-D9DF-4780-A0FC-32F2ED19A611}"/>
    </a:ext>
  </a:extLst>
</a:theme>
</file>

<file path=ppt/theme/theme5.xml><?xml version="1.0" encoding="utf-8"?>
<a:theme xmlns:a="http://schemas.openxmlformats.org/drawingml/2006/main" name="5. Breaker slide_picture_woman">
  <a:themeElements>
    <a:clrScheme name="Lincoln Palette">
      <a:dk1>
        <a:srgbClr val="242250"/>
      </a:dk1>
      <a:lt1>
        <a:sysClr val="window" lastClr="FFFFFF"/>
      </a:lt1>
      <a:dk2>
        <a:srgbClr val="2B4AE7"/>
      </a:dk2>
      <a:lt2>
        <a:srgbClr val="E7E6E6"/>
      </a:lt2>
      <a:accent1>
        <a:srgbClr val="FEDA2A"/>
      </a:accent1>
      <a:accent2>
        <a:srgbClr val="AAB6F5"/>
      </a:accent2>
      <a:accent3>
        <a:srgbClr val="7F92F0"/>
      </a:accent3>
      <a:accent4>
        <a:srgbClr val="A5A5A5"/>
      </a:accent4>
      <a:accent5>
        <a:srgbClr val="A3E6E1"/>
      </a:accent5>
      <a:accent6>
        <a:srgbClr val="2EAFA4"/>
      </a:accent6>
      <a:hlink>
        <a:srgbClr val="A877B2"/>
      </a:hlink>
      <a:folHlink>
        <a:srgbClr val="C00000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3">
            <a:lumMod val="60000"/>
            <a:lumOff val="40000"/>
          </a:schemeClr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Lincoln-University-PPT-STANDARD_16.9" id="{1EC1F574-EE7B-4187-BAD8-6727FFD2A57B}" vid="{EB96D6FC-EE68-487F-AFC2-70FC3F6F84A8}"/>
    </a:ext>
  </a:extLst>
</a:theme>
</file>

<file path=ppt/theme/theme6.xml><?xml version="1.0" encoding="utf-8"?>
<a:theme xmlns:a="http://schemas.openxmlformats.org/drawingml/2006/main" name="6. Breaker slide_picture_man">
  <a:themeElements>
    <a:clrScheme name="Lincoln Palette">
      <a:dk1>
        <a:srgbClr val="242250"/>
      </a:dk1>
      <a:lt1>
        <a:sysClr val="window" lastClr="FFFFFF"/>
      </a:lt1>
      <a:dk2>
        <a:srgbClr val="2B4AE7"/>
      </a:dk2>
      <a:lt2>
        <a:srgbClr val="E7E6E6"/>
      </a:lt2>
      <a:accent1>
        <a:srgbClr val="FEDA2A"/>
      </a:accent1>
      <a:accent2>
        <a:srgbClr val="AAB6F5"/>
      </a:accent2>
      <a:accent3>
        <a:srgbClr val="7F92F0"/>
      </a:accent3>
      <a:accent4>
        <a:srgbClr val="A5A5A5"/>
      </a:accent4>
      <a:accent5>
        <a:srgbClr val="A3E6E1"/>
      </a:accent5>
      <a:accent6>
        <a:srgbClr val="2EAFA4"/>
      </a:accent6>
      <a:hlink>
        <a:srgbClr val="A877B2"/>
      </a:hlink>
      <a:folHlink>
        <a:srgbClr val="C00000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3">
            <a:lumMod val="60000"/>
            <a:lumOff val="40000"/>
          </a:schemeClr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Lincoln-University-PPT-STANDARD_16.9" id="{1EC1F574-EE7B-4187-BAD8-6727FFD2A57B}" vid="{D1B67FE2-F129-4902-B44C-2D5EB2F63E5E}"/>
    </a:ext>
  </a:extLst>
</a:theme>
</file>

<file path=ppt/theme/theme7.xml><?xml version="1.0" encoding="utf-8"?>
<a:theme xmlns:a="http://schemas.openxmlformats.org/drawingml/2006/main" name="7. Breaker slide_yellow">
  <a:themeElements>
    <a:clrScheme name="Lincoln Palette">
      <a:dk1>
        <a:srgbClr val="242250"/>
      </a:dk1>
      <a:lt1>
        <a:sysClr val="window" lastClr="FFFFFF"/>
      </a:lt1>
      <a:dk2>
        <a:srgbClr val="2B4AE7"/>
      </a:dk2>
      <a:lt2>
        <a:srgbClr val="E7E6E6"/>
      </a:lt2>
      <a:accent1>
        <a:srgbClr val="FEDA2A"/>
      </a:accent1>
      <a:accent2>
        <a:srgbClr val="AAB6F5"/>
      </a:accent2>
      <a:accent3>
        <a:srgbClr val="7F92F0"/>
      </a:accent3>
      <a:accent4>
        <a:srgbClr val="A5A5A5"/>
      </a:accent4>
      <a:accent5>
        <a:srgbClr val="A3E6E1"/>
      </a:accent5>
      <a:accent6>
        <a:srgbClr val="2EAFA4"/>
      </a:accent6>
      <a:hlink>
        <a:srgbClr val="A877B2"/>
      </a:hlink>
      <a:folHlink>
        <a:srgbClr val="C00000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Lincoln-University-PPT-STANDARD_16.9" id="{1EC1F574-EE7B-4187-BAD8-6727FFD2A57B}" vid="{CE4FE004-4681-460B-88AC-07CBE5A65DB4}"/>
    </a:ext>
  </a:extLst>
</a:theme>
</file>

<file path=ppt/theme/theme8.xml><?xml version="1.0" encoding="utf-8"?>
<a:theme xmlns:a="http://schemas.openxmlformats.org/drawingml/2006/main" name="8. Breakers slide_dark blue">
  <a:themeElements>
    <a:clrScheme name="Lincoln Palette">
      <a:dk1>
        <a:srgbClr val="242250"/>
      </a:dk1>
      <a:lt1>
        <a:sysClr val="window" lastClr="FFFFFF"/>
      </a:lt1>
      <a:dk2>
        <a:srgbClr val="2B4AE7"/>
      </a:dk2>
      <a:lt2>
        <a:srgbClr val="E7E6E6"/>
      </a:lt2>
      <a:accent1>
        <a:srgbClr val="FEDA2A"/>
      </a:accent1>
      <a:accent2>
        <a:srgbClr val="AAB6F5"/>
      </a:accent2>
      <a:accent3>
        <a:srgbClr val="7F92F0"/>
      </a:accent3>
      <a:accent4>
        <a:srgbClr val="A5A5A5"/>
      </a:accent4>
      <a:accent5>
        <a:srgbClr val="A3E6E1"/>
      </a:accent5>
      <a:accent6>
        <a:srgbClr val="2EAFA4"/>
      </a:accent6>
      <a:hlink>
        <a:srgbClr val="A877B2"/>
      </a:hlink>
      <a:folHlink>
        <a:srgbClr val="C00000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3">
            <a:lumMod val="60000"/>
            <a:lumOff val="40000"/>
          </a:schemeClr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Lincoln-University-PPT-STANDARD_16.9" id="{1EC1F574-EE7B-4187-BAD8-6727FFD2A57B}" vid="{AC36813C-7B18-4315-B312-9830902D868F}"/>
    </a:ext>
  </a:extLst>
</a:theme>
</file>

<file path=ppt/theme/theme9.xml><?xml version="1.0" encoding="utf-8"?>
<a:theme xmlns:a="http://schemas.openxmlformats.org/drawingml/2006/main" name="9. Content_blue footer">
  <a:themeElements>
    <a:clrScheme name="Lincoln Palette">
      <a:dk1>
        <a:srgbClr val="242250"/>
      </a:dk1>
      <a:lt1>
        <a:sysClr val="window" lastClr="FFFFFF"/>
      </a:lt1>
      <a:dk2>
        <a:srgbClr val="2B4AE7"/>
      </a:dk2>
      <a:lt2>
        <a:srgbClr val="E7E6E6"/>
      </a:lt2>
      <a:accent1>
        <a:srgbClr val="FEDA2A"/>
      </a:accent1>
      <a:accent2>
        <a:srgbClr val="AAB6F5"/>
      </a:accent2>
      <a:accent3>
        <a:srgbClr val="7F92F0"/>
      </a:accent3>
      <a:accent4>
        <a:srgbClr val="A5A5A5"/>
      </a:accent4>
      <a:accent5>
        <a:srgbClr val="A3E6E1"/>
      </a:accent5>
      <a:accent6>
        <a:srgbClr val="2EAFA4"/>
      </a:accent6>
      <a:hlink>
        <a:srgbClr val="A877B2"/>
      </a:hlink>
      <a:folHlink>
        <a:srgbClr val="C00000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3">
            <a:lumMod val="40000"/>
            <a:lumOff val="60000"/>
          </a:schemeClr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Lincoln-University-PPT-STANDARD_16.9" id="{1EC1F574-EE7B-4187-BAD8-6727FFD2A57B}" vid="{48494638-5BD2-4D9D-8ECE-BE75061E44C3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2C5CD27A237234F939ADF1057869E27" ma:contentTypeVersion="14" ma:contentTypeDescription="Create a new document." ma:contentTypeScope="" ma:versionID="c7e5e1392ed8a2fb1ecad4f859534d2c">
  <xsd:schema xmlns:xsd="http://www.w3.org/2001/XMLSchema" xmlns:xs="http://www.w3.org/2001/XMLSchema" xmlns:p="http://schemas.microsoft.com/office/2006/metadata/properties" xmlns:ns3="581057b3-127a-4500-8808-3c25f4d79acf" xmlns:ns4="20899936-6568-4714-b641-98f47f412555" targetNamespace="http://schemas.microsoft.com/office/2006/metadata/properties" ma:root="true" ma:fieldsID="6b197e65d835fc358233bfdc0709c4b1" ns3:_="" ns4:_="">
    <xsd:import namespace="581057b3-127a-4500-8808-3c25f4d79acf"/>
    <xsd:import namespace="20899936-6568-4714-b641-98f47f412555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ServiceAutoKeyPoints" minOccurs="0"/>
                <xsd:element ref="ns3:MediaServiceKeyPoints" minOccurs="0"/>
                <xsd:element ref="ns3:MediaLengthInSeconds" minOccurs="0"/>
                <xsd:element ref="ns3:MediaServiceLocation" minOccurs="0"/>
                <xsd:element ref="ns4:SharedWithUsers" minOccurs="0"/>
                <xsd:element ref="ns4:SharedWithDetails" minOccurs="0"/>
                <xsd:element ref="ns4:SharingHintHas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81057b3-127a-4500-8808-3c25f4d79ac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7" nillable="true" ma:displayName="Length (seconds)" ma:internalName="MediaLengthInSeconds" ma:readOnly="true">
      <xsd:simpleType>
        <xsd:restriction base="dms:Unknown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0899936-6568-4714-b641-98f47f412555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21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F3A6F0C4-97EE-44A6-A2BF-761933C1728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81057b3-127a-4500-8808-3c25f4d79acf"/>
    <ds:schemaRef ds:uri="20899936-6568-4714-b641-98f47f41255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EA8E5412-B7E0-4447-A156-0DC24517213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547D2E24-4E2E-4B6D-A2C2-9DA42394CC09}">
  <ds:schemaRefs>
    <ds:schemaRef ds:uri="http://purl.org/dc/terms/"/>
    <ds:schemaRef ds:uri="581057b3-127a-4500-8808-3c25f4d79acf"/>
    <ds:schemaRef ds:uri="http://purl.org/dc/dcmitype/"/>
    <ds:schemaRef ds:uri="http://schemas.microsoft.com/office/infopath/2007/PartnerControls"/>
    <ds:schemaRef ds:uri="http://schemas.openxmlformats.org/package/2006/metadata/core-properties"/>
    <ds:schemaRef ds:uri="http://schemas.microsoft.com/office/2006/documentManagement/types"/>
    <ds:schemaRef ds:uri="http://schemas.microsoft.com/office/2006/metadata/properties"/>
    <ds:schemaRef ds:uri="20899936-6568-4714-b641-98f47f412555"/>
    <ds:schemaRef ds:uri="http://www.w3.org/XML/1998/namespace"/>
    <ds:schemaRef ds:uri="http://purl.org/dc/elements/1.1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Lincoln-University-PPT-STANDARD_16.9</Template>
  <TotalTime>21</TotalTime>
  <Words>66</Words>
  <Application>Microsoft Office PowerPoint</Application>
  <PresentationFormat>Custom</PresentationFormat>
  <Paragraphs>6</Paragraphs>
  <Slides>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14</vt:i4>
      </vt:variant>
      <vt:variant>
        <vt:lpstr>Slide Titles</vt:lpstr>
      </vt:variant>
      <vt:variant>
        <vt:i4>4</vt:i4>
      </vt:variant>
    </vt:vector>
  </HeadingPairs>
  <TitlesOfParts>
    <vt:vector size="20" baseType="lpstr">
      <vt:lpstr>Arial</vt:lpstr>
      <vt:lpstr>Calibri</vt:lpstr>
      <vt:lpstr>1. Title_blue</vt:lpstr>
      <vt:lpstr>2. Section 1_Blue</vt:lpstr>
      <vt:lpstr>3. Section 2_yellow</vt:lpstr>
      <vt:lpstr>4. Section 3_dark blue</vt:lpstr>
      <vt:lpstr>5. Breaker slide_picture_woman</vt:lpstr>
      <vt:lpstr>6. Breaker slide_picture_man</vt:lpstr>
      <vt:lpstr>7. Breaker slide_yellow</vt:lpstr>
      <vt:lpstr>8. Breakers slide_dark blue</vt:lpstr>
      <vt:lpstr>9. Content_blue footer</vt:lpstr>
      <vt:lpstr>10. Content_dark blue footer</vt:lpstr>
      <vt:lpstr>11. Content_yellow footer</vt:lpstr>
      <vt:lpstr>12. Content_white footer</vt:lpstr>
      <vt:lpstr>13. Content_white foot_grey</vt:lpstr>
      <vt:lpstr>14. Final slide</vt:lpstr>
      <vt:lpstr>Seasonal Variations</vt:lpstr>
      <vt:lpstr>PowerPoint Presentation</vt:lpstr>
      <vt:lpstr>PowerPoint Presentation</vt:lpstr>
      <vt:lpstr>PowerPoint Presentation</vt:lpstr>
    </vt:vector>
  </TitlesOfParts>
  <Company>Lincoln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Roberts, Lauren</dc:creator>
  <cp:lastModifiedBy>Roberts, Lauren</cp:lastModifiedBy>
  <cp:revision>3</cp:revision>
  <dcterms:created xsi:type="dcterms:W3CDTF">2021-12-14T20:31:08Z</dcterms:created>
  <dcterms:modified xsi:type="dcterms:W3CDTF">2021-12-14T20:52:59Z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0x010100F2C5CD27A237234F939ADF1057869E27</vt:lpwstr>
  </property>
  <property fmtid="{D5CDD505-2E9C-101B-9397-08002B2CF9AE}" pid="3" name="_AdHocReviewCycleID">
    <vt:i4>2008561930</vt:i4>
  </property>
  <property fmtid="{D5CDD505-2E9C-101B-9397-08002B2CF9AE}" pid="4" name="_NewReviewCycle">
    <vt:lpwstr/>
  </property>
  <property fmtid="{D5CDD505-2E9C-101B-9397-08002B2CF9AE}" pid="5" name="_EmailSubject">
    <vt:lpwstr>Dairying, science and sustainability resources on the Science Learning Hub</vt:lpwstr>
  </property>
  <property fmtid="{D5CDD505-2E9C-101B-9397-08002B2CF9AE}" pid="6" name="_AuthorEmail">
    <vt:lpwstr>Lauren.Roberts@lincoln.ac.nz</vt:lpwstr>
  </property>
  <property fmtid="{D5CDD505-2E9C-101B-9397-08002B2CF9AE}" pid="7" name="_AuthorEmailDisplayName">
    <vt:lpwstr>Roberts, Lauren</vt:lpwstr>
  </property>
</Properties>
</file>